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0" r:id="rId2"/>
  </p:sldMasterIdLst>
  <p:notesMasterIdLst>
    <p:notesMasterId r:id="rId107"/>
  </p:notesMasterIdLst>
  <p:sldIdLst>
    <p:sldId id="256" r:id="rId3"/>
    <p:sldId id="263" r:id="rId4"/>
    <p:sldId id="272" r:id="rId5"/>
    <p:sldId id="264" r:id="rId6"/>
    <p:sldId id="265" r:id="rId7"/>
    <p:sldId id="266" r:id="rId8"/>
    <p:sldId id="276" r:id="rId9"/>
    <p:sldId id="267" r:id="rId10"/>
    <p:sldId id="270" r:id="rId11"/>
    <p:sldId id="277" r:id="rId12"/>
    <p:sldId id="278" r:id="rId13"/>
    <p:sldId id="279" r:id="rId14"/>
    <p:sldId id="280" r:id="rId15"/>
    <p:sldId id="367" r:id="rId16"/>
    <p:sldId id="271" r:id="rId17"/>
    <p:sldId id="269" r:id="rId18"/>
    <p:sldId id="281" r:id="rId19"/>
    <p:sldId id="274" r:id="rId20"/>
    <p:sldId id="282" r:id="rId21"/>
    <p:sldId id="366" r:id="rId22"/>
    <p:sldId id="283" r:id="rId23"/>
    <p:sldId id="285" r:id="rId24"/>
    <p:sldId id="289" r:id="rId25"/>
    <p:sldId id="290" r:id="rId26"/>
    <p:sldId id="365" r:id="rId27"/>
    <p:sldId id="291" r:id="rId28"/>
    <p:sldId id="292" r:id="rId29"/>
    <p:sldId id="293" r:id="rId30"/>
    <p:sldId id="294" r:id="rId31"/>
    <p:sldId id="301" r:id="rId32"/>
    <p:sldId id="295" r:id="rId33"/>
    <p:sldId id="296" r:id="rId34"/>
    <p:sldId id="298" r:id="rId35"/>
    <p:sldId id="299" r:id="rId36"/>
    <p:sldId id="300" r:id="rId37"/>
    <p:sldId id="302" r:id="rId38"/>
    <p:sldId id="303" r:id="rId39"/>
    <p:sldId id="364" r:id="rId40"/>
    <p:sldId id="305" r:id="rId41"/>
    <p:sldId id="359" r:id="rId42"/>
    <p:sldId id="306" r:id="rId43"/>
    <p:sldId id="310" r:id="rId44"/>
    <p:sldId id="307" r:id="rId45"/>
    <p:sldId id="308" r:id="rId46"/>
    <p:sldId id="323" r:id="rId47"/>
    <p:sldId id="309" r:id="rId48"/>
    <p:sldId id="311" r:id="rId49"/>
    <p:sldId id="312" r:id="rId50"/>
    <p:sldId id="314" r:id="rId51"/>
    <p:sldId id="315" r:id="rId52"/>
    <p:sldId id="316" r:id="rId53"/>
    <p:sldId id="317" r:id="rId54"/>
    <p:sldId id="318" r:id="rId55"/>
    <p:sldId id="319" r:id="rId56"/>
    <p:sldId id="320" r:id="rId57"/>
    <p:sldId id="321" r:id="rId58"/>
    <p:sldId id="322" r:id="rId59"/>
    <p:sldId id="324" r:id="rId60"/>
    <p:sldId id="325" r:id="rId61"/>
    <p:sldId id="326" r:id="rId62"/>
    <p:sldId id="327" r:id="rId63"/>
    <p:sldId id="328" r:id="rId64"/>
    <p:sldId id="329" r:id="rId65"/>
    <p:sldId id="330" r:id="rId66"/>
    <p:sldId id="331" r:id="rId67"/>
    <p:sldId id="332" r:id="rId68"/>
    <p:sldId id="333" r:id="rId69"/>
    <p:sldId id="334" r:id="rId70"/>
    <p:sldId id="336" r:id="rId71"/>
    <p:sldId id="360" r:id="rId72"/>
    <p:sldId id="337" r:id="rId73"/>
    <p:sldId id="340" r:id="rId74"/>
    <p:sldId id="338" r:id="rId75"/>
    <p:sldId id="339" r:id="rId76"/>
    <p:sldId id="350" r:id="rId77"/>
    <p:sldId id="361" r:id="rId78"/>
    <p:sldId id="341" r:id="rId79"/>
    <p:sldId id="342" r:id="rId80"/>
    <p:sldId id="363" r:id="rId81"/>
    <p:sldId id="346" r:id="rId82"/>
    <p:sldId id="347" r:id="rId83"/>
    <p:sldId id="343" r:id="rId84"/>
    <p:sldId id="356" r:id="rId85"/>
    <p:sldId id="362" r:id="rId86"/>
    <p:sldId id="344" r:id="rId87"/>
    <p:sldId id="345" r:id="rId88"/>
    <p:sldId id="374" r:id="rId89"/>
    <p:sldId id="357" r:id="rId90"/>
    <p:sldId id="358" r:id="rId91"/>
    <p:sldId id="368" r:id="rId92"/>
    <p:sldId id="369" r:id="rId93"/>
    <p:sldId id="348" r:id="rId94"/>
    <p:sldId id="349" r:id="rId95"/>
    <p:sldId id="287" r:id="rId96"/>
    <p:sldId id="288" r:id="rId97"/>
    <p:sldId id="351" r:id="rId98"/>
    <p:sldId id="352" r:id="rId99"/>
    <p:sldId id="371" r:id="rId100"/>
    <p:sldId id="353" r:id="rId101"/>
    <p:sldId id="372" r:id="rId102"/>
    <p:sldId id="373" r:id="rId103"/>
    <p:sldId id="355" r:id="rId104"/>
    <p:sldId id="354" r:id="rId105"/>
    <p:sldId id="370" r:id="rId106"/>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ad shapira" initials="gs" lastIdx="1" clrIdx="0">
    <p:extLst>
      <p:ext uri="{19B8F6BF-5375-455C-9EA6-DF929625EA0E}">
        <p15:presenceInfo xmlns:p15="http://schemas.microsoft.com/office/powerpoint/2012/main" userId="f3d4ca1945c8c4c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DAED4C-11D8-40E7-AEB0-4DCE2A1F08D1}" v="2650" dt="2020-11-22T12:33:05.843"/>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304" autoAdjust="0"/>
    <p:restoredTop sz="94796" autoAdjust="0"/>
  </p:normalViewPr>
  <p:slideViewPr>
    <p:cSldViewPr snapToGrid="0">
      <p:cViewPr varScale="1">
        <p:scale>
          <a:sx n="109" d="100"/>
          <a:sy n="109" d="100"/>
        </p:scale>
        <p:origin x="80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commentAuthors" Target="commentAuthor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115"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ad shapira" userId="f3d4ca1945c8c4cc" providerId="LiveId" clId="{8EDAED4C-11D8-40E7-AEB0-4DCE2A1F08D1}"/>
    <pc:docChg chg="undo redo custSel addSld delSld modSld sldOrd">
      <pc:chgData name="gilad shapira" userId="f3d4ca1945c8c4cc" providerId="LiveId" clId="{8EDAED4C-11D8-40E7-AEB0-4DCE2A1F08D1}" dt="2020-11-22T12:33:23.003" v="36326" actId="1076"/>
      <pc:docMkLst>
        <pc:docMk/>
      </pc:docMkLst>
      <pc:sldChg chg="modSp mod modNotesTx">
        <pc:chgData name="gilad shapira" userId="f3d4ca1945c8c4cc" providerId="LiveId" clId="{8EDAED4C-11D8-40E7-AEB0-4DCE2A1F08D1}" dt="2020-11-15T07:40:02.667" v="28332" actId="20577"/>
        <pc:sldMkLst>
          <pc:docMk/>
          <pc:sldMk cId="3630216474" sldId="256"/>
        </pc:sldMkLst>
        <pc:spChg chg="mod">
          <ac:chgData name="gilad shapira" userId="f3d4ca1945c8c4cc" providerId="LiveId" clId="{8EDAED4C-11D8-40E7-AEB0-4DCE2A1F08D1}" dt="2020-11-03T08:13:38.228" v="3942" actId="20577"/>
          <ac:spMkLst>
            <pc:docMk/>
            <pc:sldMk cId="3630216474" sldId="256"/>
            <ac:spMk id="3" creationId="{28EEA8CF-2BA9-484A-B7AA-4615A866B5E5}"/>
          </ac:spMkLst>
        </pc:spChg>
      </pc:sldChg>
      <pc:sldChg chg="modSp">
        <pc:chgData name="gilad shapira" userId="f3d4ca1945c8c4cc" providerId="LiveId" clId="{8EDAED4C-11D8-40E7-AEB0-4DCE2A1F08D1}" dt="2020-11-03T08:14:53.465" v="4147" actId="1076"/>
        <pc:sldMkLst>
          <pc:docMk/>
          <pc:sldMk cId="3111808973" sldId="263"/>
        </pc:sldMkLst>
        <pc:picChg chg="mod">
          <ac:chgData name="gilad shapira" userId="f3d4ca1945c8c4cc" providerId="LiveId" clId="{8EDAED4C-11D8-40E7-AEB0-4DCE2A1F08D1}" dt="2020-11-03T08:14:53.465" v="4147" actId="1076"/>
          <ac:picMkLst>
            <pc:docMk/>
            <pc:sldMk cId="3111808973" sldId="263"/>
            <ac:picMk id="1026" creationId="{3065A951-4507-42D9-8D0A-15650BB4AC63}"/>
          </ac:picMkLst>
        </pc:picChg>
      </pc:sldChg>
      <pc:sldChg chg="del">
        <pc:chgData name="gilad shapira" userId="f3d4ca1945c8c4cc" providerId="LiveId" clId="{8EDAED4C-11D8-40E7-AEB0-4DCE2A1F08D1}" dt="2020-11-02T19:29:20.701" v="3851" actId="2696"/>
        <pc:sldMkLst>
          <pc:docMk/>
          <pc:sldMk cId="2382802926" sldId="264"/>
        </pc:sldMkLst>
      </pc:sldChg>
      <pc:sldChg chg="add del">
        <pc:chgData name="gilad shapira" userId="f3d4ca1945c8c4cc" providerId="LiveId" clId="{8EDAED4C-11D8-40E7-AEB0-4DCE2A1F08D1}" dt="2020-11-03T10:16:47.675" v="8979" actId="2696"/>
        <pc:sldMkLst>
          <pc:docMk/>
          <pc:sldMk cId="3796629939" sldId="264"/>
        </pc:sldMkLst>
      </pc:sldChg>
      <pc:sldChg chg="add modNotesTx">
        <pc:chgData name="gilad shapira" userId="f3d4ca1945c8c4cc" providerId="LiveId" clId="{8EDAED4C-11D8-40E7-AEB0-4DCE2A1F08D1}" dt="2020-11-15T07:41:02.853" v="28495" actId="20577"/>
        <pc:sldMkLst>
          <pc:docMk/>
          <pc:sldMk cId="3897549913" sldId="264"/>
        </pc:sldMkLst>
      </pc:sldChg>
      <pc:sldChg chg="add modNotesTx">
        <pc:chgData name="gilad shapira" userId="f3d4ca1945c8c4cc" providerId="LiveId" clId="{8EDAED4C-11D8-40E7-AEB0-4DCE2A1F08D1}" dt="2020-11-15T07:44:21.208" v="28880" actId="20577"/>
        <pc:sldMkLst>
          <pc:docMk/>
          <pc:sldMk cId="482912822" sldId="265"/>
        </pc:sldMkLst>
      </pc:sldChg>
      <pc:sldChg chg="modSp add del mod">
        <pc:chgData name="gilad shapira" userId="f3d4ca1945c8c4cc" providerId="LiveId" clId="{8EDAED4C-11D8-40E7-AEB0-4DCE2A1F08D1}" dt="2020-11-03T10:16:47.675" v="8979" actId="2696"/>
        <pc:sldMkLst>
          <pc:docMk/>
          <pc:sldMk cId="504815818" sldId="265"/>
        </pc:sldMkLst>
        <pc:graphicFrameChg chg="mod">
          <ac:chgData name="gilad shapira" userId="f3d4ca1945c8c4cc" providerId="LiveId" clId="{8EDAED4C-11D8-40E7-AEB0-4DCE2A1F08D1}" dt="2020-11-03T10:16:33.880" v="8978" actId="1076"/>
          <ac:graphicFrameMkLst>
            <pc:docMk/>
            <pc:sldMk cId="504815818" sldId="265"/>
            <ac:graphicFrameMk id="7" creationId="{86DAB689-142B-470C-9167-AEB2C2562E38}"/>
          </ac:graphicFrameMkLst>
        </pc:graphicFrameChg>
      </pc:sldChg>
      <pc:sldChg chg="del modNotesTx">
        <pc:chgData name="gilad shapira" userId="f3d4ca1945c8c4cc" providerId="LiveId" clId="{8EDAED4C-11D8-40E7-AEB0-4DCE2A1F08D1}" dt="2020-11-02T19:29:20.701" v="3851" actId="2696"/>
        <pc:sldMkLst>
          <pc:docMk/>
          <pc:sldMk cId="2130408403" sldId="265"/>
        </pc:sldMkLst>
      </pc:sldChg>
      <pc:sldChg chg="addSp delSp modSp add mod modClrScheme chgLayout modNotesTx">
        <pc:chgData name="gilad shapira" userId="f3d4ca1945c8c4cc" providerId="LiveId" clId="{8EDAED4C-11D8-40E7-AEB0-4DCE2A1F08D1}" dt="2020-11-15T07:44:46.176" v="28979" actId="20577"/>
        <pc:sldMkLst>
          <pc:docMk/>
          <pc:sldMk cId="3014514942" sldId="266"/>
        </pc:sldMkLst>
        <pc:spChg chg="mod ord">
          <ac:chgData name="gilad shapira" userId="f3d4ca1945c8c4cc" providerId="LiveId" clId="{8EDAED4C-11D8-40E7-AEB0-4DCE2A1F08D1}" dt="2020-11-03T08:24:01.287" v="4153" actId="20577"/>
          <ac:spMkLst>
            <pc:docMk/>
            <pc:sldMk cId="3014514942" sldId="266"/>
            <ac:spMk id="2" creationId="{EEAB29C5-CB39-4E48-9456-03DDB5ADDB07}"/>
          </ac:spMkLst>
        </pc:spChg>
        <pc:spChg chg="add del mod ord">
          <ac:chgData name="gilad shapira" userId="f3d4ca1945c8c4cc" providerId="LiveId" clId="{8EDAED4C-11D8-40E7-AEB0-4DCE2A1F08D1}" dt="2020-10-30T10:42:36.617" v="474" actId="700"/>
          <ac:spMkLst>
            <pc:docMk/>
            <pc:sldMk cId="3014514942" sldId="266"/>
            <ac:spMk id="3" creationId="{E3341D72-781F-4CEE-8BAE-C8CB23A9A684}"/>
          </ac:spMkLst>
        </pc:spChg>
        <pc:spChg chg="add del mod ord">
          <ac:chgData name="gilad shapira" userId="f3d4ca1945c8c4cc" providerId="LiveId" clId="{8EDAED4C-11D8-40E7-AEB0-4DCE2A1F08D1}" dt="2020-10-30T10:42:42.015" v="476" actId="700"/>
          <ac:spMkLst>
            <pc:docMk/>
            <pc:sldMk cId="3014514942" sldId="266"/>
            <ac:spMk id="4" creationId="{C9E40C64-A791-4AB0-9151-9F59ECB24166}"/>
          </ac:spMkLst>
        </pc:spChg>
        <pc:spChg chg="add mod">
          <ac:chgData name="gilad shapira" userId="f3d4ca1945c8c4cc" providerId="LiveId" clId="{8EDAED4C-11D8-40E7-AEB0-4DCE2A1F08D1}" dt="2020-10-30T10:43:12.911" v="486" actId="5793"/>
          <ac:spMkLst>
            <pc:docMk/>
            <pc:sldMk cId="3014514942" sldId="266"/>
            <ac:spMk id="8" creationId="{7AF9EB5A-4DF2-49C3-B1ED-C06915528252}"/>
          </ac:spMkLst>
        </pc:spChg>
        <pc:spChg chg="add mod">
          <ac:chgData name="gilad shapira" userId="f3d4ca1945c8c4cc" providerId="LiveId" clId="{8EDAED4C-11D8-40E7-AEB0-4DCE2A1F08D1}" dt="2020-11-10T09:14:17.982" v="26591" actId="313"/>
          <ac:spMkLst>
            <pc:docMk/>
            <pc:sldMk cId="3014514942" sldId="266"/>
            <ac:spMk id="9" creationId="{AB4012D3-FAC3-430B-B978-254C9F02E2A6}"/>
          </ac:spMkLst>
        </pc:spChg>
        <pc:graphicFrameChg chg="del mod">
          <ac:chgData name="gilad shapira" userId="f3d4ca1945c8c4cc" providerId="LiveId" clId="{8EDAED4C-11D8-40E7-AEB0-4DCE2A1F08D1}" dt="2020-10-30T10:42:28.365" v="472" actId="478"/>
          <ac:graphicFrameMkLst>
            <pc:docMk/>
            <pc:sldMk cId="3014514942" sldId="266"/>
            <ac:graphicFrameMk id="7" creationId="{86DAB689-142B-470C-9167-AEB2C2562E38}"/>
          </ac:graphicFrameMkLst>
        </pc:graphicFrameChg>
      </pc:sldChg>
      <pc:sldChg chg="addSp delSp modSp add mod modNotesTx">
        <pc:chgData name="gilad shapira" userId="f3d4ca1945c8c4cc" providerId="LiveId" clId="{8EDAED4C-11D8-40E7-AEB0-4DCE2A1F08D1}" dt="2020-11-03T08:58:51.582" v="6118" actId="20577"/>
        <pc:sldMkLst>
          <pc:docMk/>
          <pc:sldMk cId="2685087828" sldId="267"/>
        </pc:sldMkLst>
        <pc:spChg chg="del mod">
          <ac:chgData name="gilad shapira" userId="f3d4ca1945c8c4cc" providerId="LiveId" clId="{8EDAED4C-11D8-40E7-AEB0-4DCE2A1F08D1}" dt="2020-11-03T08:54:26.391" v="5703" actId="478"/>
          <ac:spMkLst>
            <pc:docMk/>
            <pc:sldMk cId="2685087828" sldId="267"/>
            <ac:spMk id="9" creationId="{AB4012D3-FAC3-430B-B978-254C9F02E2A6}"/>
          </ac:spMkLst>
        </pc:spChg>
        <pc:picChg chg="add del mod">
          <ac:chgData name="gilad shapira" userId="f3d4ca1945c8c4cc" providerId="LiveId" clId="{8EDAED4C-11D8-40E7-AEB0-4DCE2A1F08D1}" dt="2020-11-03T08:54:26.391" v="5703" actId="478"/>
          <ac:picMkLst>
            <pc:docMk/>
            <pc:sldMk cId="2685087828" sldId="267"/>
            <ac:picMk id="3074" creationId="{CF27BE92-60C3-4F2A-A143-C28EB2CB5FD2}"/>
          </ac:picMkLst>
        </pc:picChg>
        <pc:picChg chg="add mod">
          <ac:chgData name="gilad shapira" userId="f3d4ca1945c8c4cc" providerId="LiveId" clId="{8EDAED4C-11D8-40E7-AEB0-4DCE2A1F08D1}" dt="2020-11-03T08:54:34.245" v="5707" actId="1076"/>
          <ac:picMkLst>
            <pc:docMk/>
            <pc:sldMk cId="2685087828" sldId="267"/>
            <ac:picMk id="3076" creationId="{77F2BD28-A4CB-4BC5-BB34-3A5B4C167E30}"/>
          </ac:picMkLst>
        </pc:picChg>
      </pc:sldChg>
      <pc:sldChg chg="modSp new del mod">
        <pc:chgData name="gilad shapira" userId="f3d4ca1945c8c4cc" providerId="LiveId" clId="{8EDAED4C-11D8-40E7-AEB0-4DCE2A1F08D1}" dt="2020-10-30T10:43:35.958" v="528" actId="47"/>
        <pc:sldMkLst>
          <pc:docMk/>
          <pc:sldMk cId="3073174147" sldId="267"/>
        </pc:sldMkLst>
        <pc:spChg chg="mod">
          <ac:chgData name="gilad shapira" userId="f3d4ca1945c8c4cc" providerId="LiveId" clId="{8EDAED4C-11D8-40E7-AEB0-4DCE2A1F08D1}" dt="2020-10-30T10:43:07.842" v="483" actId="20577"/>
          <ac:spMkLst>
            <pc:docMk/>
            <pc:sldMk cId="3073174147" sldId="267"/>
            <ac:spMk id="3" creationId="{08105814-7B7A-4BB5-9619-CDE59F812B31}"/>
          </ac:spMkLst>
        </pc:spChg>
      </pc:sldChg>
      <pc:sldChg chg="new del">
        <pc:chgData name="gilad shapira" userId="f3d4ca1945c8c4cc" providerId="LiveId" clId="{8EDAED4C-11D8-40E7-AEB0-4DCE2A1F08D1}" dt="2020-10-30T10:42:57.760" v="478" actId="680"/>
        <pc:sldMkLst>
          <pc:docMk/>
          <pc:sldMk cId="4223507806" sldId="267"/>
        </pc:sldMkLst>
      </pc:sldChg>
      <pc:sldChg chg="modSp add del mod modNotesTx">
        <pc:chgData name="gilad shapira" userId="f3d4ca1945c8c4cc" providerId="LiveId" clId="{8EDAED4C-11D8-40E7-AEB0-4DCE2A1F08D1}" dt="2020-11-03T08:59:00.727" v="6119" actId="47"/>
        <pc:sldMkLst>
          <pc:docMk/>
          <pc:sldMk cId="2919599075" sldId="268"/>
        </pc:sldMkLst>
        <pc:spChg chg="mod">
          <ac:chgData name="gilad shapira" userId="f3d4ca1945c8c4cc" providerId="LiveId" clId="{8EDAED4C-11D8-40E7-AEB0-4DCE2A1F08D1}" dt="2020-10-30T10:44:30.410" v="685" actId="20577"/>
          <ac:spMkLst>
            <pc:docMk/>
            <pc:sldMk cId="2919599075" sldId="268"/>
            <ac:spMk id="9" creationId="{AB4012D3-FAC3-430B-B978-254C9F02E2A6}"/>
          </ac:spMkLst>
        </pc:spChg>
      </pc:sldChg>
      <pc:sldChg chg="modSp add mod ord modNotesTx">
        <pc:chgData name="gilad shapira" userId="f3d4ca1945c8c4cc" providerId="LiveId" clId="{8EDAED4C-11D8-40E7-AEB0-4DCE2A1F08D1}" dt="2020-11-15T12:29:27.653" v="30315" actId="313"/>
        <pc:sldMkLst>
          <pc:docMk/>
          <pc:sldMk cId="1715891425" sldId="269"/>
        </pc:sldMkLst>
        <pc:spChg chg="mod">
          <ac:chgData name="gilad shapira" userId="f3d4ca1945c8c4cc" providerId="LiveId" clId="{8EDAED4C-11D8-40E7-AEB0-4DCE2A1F08D1}" dt="2020-11-03T09:00:41.726" v="6120"/>
          <ac:spMkLst>
            <pc:docMk/>
            <pc:sldMk cId="1715891425" sldId="269"/>
            <ac:spMk id="2" creationId="{EEAB29C5-CB39-4E48-9456-03DDB5ADDB07}"/>
          </ac:spMkLst>
        </pc:spChg>
        <pc:spChg chg="mod">
          <ac:chgData name="gilad shapira" userId="f3d4ca1945c8c4cc" providerId="LiveId" clId="{8EDAED4C-11D8-40E7-AEB0-4DCE2A1F08D1}" dt="2020-11-03T17:15:38.236" v="26534" actId="20577"/>
          <ac:spMkLst>
            <pc:docMk/>
            <pc:sldMk cId="1715891425" sldId="269"/>
            <ac:spMk id="9" creationId="{AB4012D3-FAC3-430B-B978-254C9F02E2A6}"/>
          </ac:spMkLst>
        </pc:spChg>
      </pc:sldChg>
      <pc:sldChg chg="addSp modSp add mod modNotesTx">
        <pc:chgData name="gilad shapira" userId="f3d4ca1945c8c4cc" providerId="LiveId" clId="{8EDAED4C-11D8-40E7-AEB0-4DCE2A1F08D1}" dt="2020-11-15T10:51:46.712" v="29110" actId="20577"/>
        <pc:sldMkLst>
          <pc:docMk/>
          <pc:sldMk cId="50242258" sldId="270"/>
        </pc:sldMkLst>
        <pc:spChg chg="mod">
          <ac:chgData name="gilad shapira" userId="f3d4ca1945c8c4cc" providerId="LiveId" clId="{8EDAED4C-11D8-40E7-AEB0-4DCE2A1F08D1}" dt="2020-11-02T19:28:27.756" v="3787" actId="20577"/>
          <ac:spMkLst>
            <pc:docMk/>
            <pc:sldMk cId="50242258" sldId="270"/>
            <ac:spMk id="2" creationId="{EEAB29C5-CB39-4E48-9456-03DDB5ADDB07}"/>
          </ac:spMkLst>
        </pc:spChg>
        <pc:spChg chg="mod">
          <ac:chgData name="gilad shapira" userId="f3d4ca1945c8c4cc" providerId="LiveId" clId="{8EDAED4C-11D8-40E7-AEB0-4DCE2A1F08D1}" dt="2020-11-03T09:11:36.750" v="6520" actId="5793"/>
          <ac:spMkLst>
            <pc:docMk/>
            <pc:sldMk cId="50242258" sldId="270"/>
            <ac:spMk id="9" creationId="{AB4012D3-FAC3-430B-B978-254C9F02E2A6}"/>
          </ac:spMkLst>
        </pc:spChg>
        <pc:graphicFrameChg chg="add mod modGraphic">
          <ac:chgData name="gilad shapira" userId="f3d4ca1945c8c4cc" providerId="LiveId" clId="{8EDAED4C-11D8-40E7-AEB0-4DCE2A1F08D1}" dt="2020-11-03T09:12:27.998" v="6565" actId="20577"/>
          <ac:graphicFrameMkLst>
            <pc:docMk/>
            <pc:sldMk cId="50242258" sldId="270"/>
            <ac:graphicFrameMk id="3" creationId="{438D81C8-0433-4C55-BF1E-1710A3162B09}"/>
          </ac:graphicFrameMkLst>
        </pc:graphicFrameChg>
      </pc:sldChg>
      <pc:sldChg chg="addSp delSp modSp add mod ord delAnim modAnim modNotesTx">
        <pc:chgData name="gilad shapira" userId="f3d4ca1945c8c4cc" providerId="LiveId" clId="{8EDAED4C-11D8-40E7-AEB0-4DCE2A1F08D1}" dt="2020-11-15T12:29:05.397" v="30298" actId="20577"/>
        <pc:sldMkLst>
          <pc:docMk/>
          <pc:sldMk cId="1756510064" sldId="271"/>
        </pc:sldMkLst>
        <pc:spChg chg="mod">
          <ac:chgData name="gilad shapira" userId="f3d4ca1945c8c4cc" providerId="LiveId" clId="{8EDAED4C-11D8-40E7-AEB0-4DCE2A1F08D1}" dt="2020-11-03T10:28:20.973" v="9588" actId="20577"/>
          <ac:spMkLst>
            <pc:docMk/>
            <pc:sldMk cId="1756510064" sldId="271"/>
            <ac:spMk id="2" creationId="{EEAB29C5-CB39-4E48-9456-03DDB5ADDB07}"/>
          </ac:spMkLst>
        </pc:spChg>
        <pc:spChg chg="add del mod">
          <ac:chgData name="gilad shapira" userId="f3d4ca1945c8c4cc" providerId="LiveId" clId="{8EDAED4C-11D8-40E7-AEB0-4DCE2A1F08D1}" dt="2020-11-03T10:23:21.341" v="9429" actId="478"/>
          <ac:spMkLst>
            <pc:docMk/>
            <pc:sldMk cId="1756510064" sldId="271"/>
            <ac:spMk id="6" creationId="{3ADB1BB5-E0C4-401C-BC92-5DBE22AACE9E}"/>
          </ac:spMkLst>
        </pc:spChg>
        <pc:spChg chg="mod">
          <ac:chgData name="gilad shapira" userId="f3d4ca1945c8c4cc" providerId="LiveId" clId="{8EDAED4C-11D8-40E7-AEB0-4DCE2A1F08D1}" dt="2020-11-12T15:29:07.863" v="27669" actId="20577"/>
          <ac:spMkLst>
            <pc:docMk/>
            <pc:sldMk cId="1756510064" sldId="271"/>
            <ac:spMk id="9" creationId="{AB4012D3-FAC3-430B-B978-254C9F02E2A6}"/>
          </ac:spMkLst>
        </pc:spChg>
        <pc:picChg chg="add mod">
          <ac:chgData name="gilad shapira" userId="f3d4ca1945c8c4cc" providerId="LiveId" clId="{8EDAED4C-11D8-40E7-AEB0-4DCE2A1F08D1}" dt="2020-11-03T10:26:39.916" v="9565" actId="1076"/>
          <ac:picMkLst>
            <pc:docMk/>
            <pc:sldMk cId="1756510064" sldId="271"/>
            <ac:picMk id="3" creationId="{503D1237-10D4-4179-BE65-8FEE07F2F4AA}"/>
          </ac:picMkLst>
        </pc:picChg>
        <pc:picChg chg="add mod">
          <ac:chgData name="gilad shapira" userId="f3d4ca1945c8c4cc" providerId="LiveId" clId="{8EDAED4C-11D8-40E7-AEB0-4DCE2A1F08D1}" dt="2020-11-03T10:26:48.488" v="9570" actId="14100"/>
          <ac:picMkLst>
            <pc:docMk/>
            <pc:sldMk cId="1756510064" sldId="271"/>
            <ac:picMk id="4" creationId="{24B334A7-8FCC-45E0-885F-60B2D5D30D90}"/>
          </ac:picMkLst>
        </pc:picChg>
      </pc:sldChg>
      <pc:sldChg chg="addSp modSp add mod modNotesTx">
        <pc:chgData name="gilad shapira" userId="f3d4ca1945c8c4cc" providerId="LiveId" clId="{8EDAED4C-11D8-40E7-AEB0-4DCE2A1F08D1}" dt="2020-11-15T12:34:12.175" v="30941" actId="20577"/>
        <pc:sldMkLst>
          <pc:docMk/>
          <pc:sldMk cId="2483857497" sldId="272"/>
        </pc:sldMkLst>
        <pc:spChg chg="mod">
          <ac:chgData name="gilad shapira" userId="f3d4ca1945c8c4cc" providerId="LiveId" clId="{8EDAED4C-11D8-40E7-AEB0-4DCE2A1F08D1}" dt="2020-10-31T16:07:10.583" v="3682" actId="20577"/>
          <ac:spMkLst>
            <pc:docMk/>
            <pc:sldMk cId="2483857497" sldId="272"/>
            <ac:spMk id="2" creationId="{EEAB29C5-CB39-4E48-9456-03DDB5ADDB07}"/>
          </ac:spMkLst>
        </pc:spChg>
        <pc:spChg chg="mod">
          <ac:chgData name="gilad shapira" userId="f3d4ca1945c8c4cc" providerId="LiveId" clId="{8EDAED4C-11D8-40E7-AEB0-4DCE2A1F08D1}" dt="2020-11-03T17:17:12.460" v="26563" actId="5793"/>
          <ac:spMkLst>
            <pc:docMk/>
            <pc:sldMk cId="2483857497" sldId="272"/>
            <ac:spMk id="9" creationId="{AB4012D3-FAC3-430B-B978-254C9F02E2A6}"/>
          </ac:spMkLst>
        </pc:spChg>
        <pc:picChg chg="add mod">
          <ac:chgData name="gilad shapira" userId="f3d4ca1945c8c4cc" providerId="LiveId" clId="{8EDAED4C-11D8-40E7-AEB0-4DCE2A1F08D1}" dt="2020-11-03T10:58:48.905" v="9764" actId="1582"/>
          <ac:picMkLst>
            <pc:docMk/>
            <pc:sldMk cId="2483857497" sldId="272"/>
            <ac:picMk id="3" creationId="{6216640F-BCA1-48DC-A06E-665D1D43767E}"/>
          </ac:picMkLst>
        </pc:picChg>
      </pc:sldChg>
      <pc:sldChg chg="add del">
        <pc:chgData name="gilad shapira" userId="f3d4ca1945c8c4cc" providerId="LiveId" clId="{8EDAED4C-11D8-40E7-AEB0-4DCE2A1F08D1}" dt="2020-11-02T19:28:33.852" v="3789" actId="47"/>
        <pc:sldMkLst>
          <pc:docMk/>
          <pc:sldMk cId="1244035765" sldId="273"/>
        </pc:sldMkLst>
      </pc:sldChg>
      <pc:sldChg chg="modSp add del mod">
        <pc:chgData name="gilad shapira" userId="f3d4ca1945c8c4cc" providerId="LiveId" clId="{8EDAED4C-11D8-40E7-AEB0-4DCE2A1F08D1}" dt="2020-11-03T10:13:37.911" v="8893" actId="47"/>
        <pc:sldMkLst>
          <pc:docMk/>
          <pc:sldMk cId="2777323819" sldId="273"/>
        </pc:sldMkLst>
        <pc:spChg chg="mod">
          <ac:chgData name="gilad shapira" userId="f3d4ca1945c8c4cc" providerId="LiveId" clId="{8EDAED4C-11D8-40E7-AEB0-4DCE2A1F08D1}" dt="2020-11-02T19:28:44.373" v="3799" actId="20577"/>
          <ac:spMkLst>
            <pc:docMk/>
            <pc:sldMk cId="2777323819" sldId="273"/>
            <ac:spMk id="2" creationId="{EEAB29C5-CB39-4E48-9456-03DDB5ADDB07}"/>
          </ac:spMkLst>
        </pc:spChg>
      </pc:sldChg>
      <pc:sldChg chg="addSp modSp add mod modAnim modNotesTx">
        <pc:chgData name="gilad shapira" userId="f3d4ca1945c8c4cc" providerId="LiveId" clId="{8EDAED4C-11D8-40E7-AEB0-4DCE2A1F08D1}" dt="2020-11-15T12:31:42.172" v="30564" actId="20577"/>
        <pc:sldMkLst>
          <pc:docMk/>
          <pc:sldMk cId="578176261" sldId="274"/>
        </pc:sldMkLst>
        <pc:spChg chg="mod">
          <ac:chgData name="gilad shapira" userId="f3d4ca1945c8c4cc" providerId="LiveId" clId="{8EDAED4C-11D8-40E7-AEB0-4DCE2A1F08D1}" dt="2020-11-03T10:15:45.364" v="8921" actId="20577"/>
          <ac:spMkLst>
            <pc:docMk/>
            <pc:sldMk cId="578176261" sldId="274"/>
            <ac:spMk id="2" creationId="{EEAB29C5-CB39-4E48-9456-03DDB5ADDB07}"/>
          </ac:spMkLst>
        </pc:spChg>
        <pc:spChg chg="add mod">
          <ac:chgData name="gilad shapira" userId="f3d4ca1945c8c4cc" providerId="LiveId" clId="{8EDAED4C-11D8-40E7-AEB0-4DCE2A1F08D1}" dt="2020-11-03T17:16:15.459" v="26541" actId="20577"/>
          <ac:spMkLst>
            <pc:docMk/>
            <pc:sldMk cId="578176261" sldId="274"/>
            <ac:spMk id="3" creationId="{F15022AC-76B8-4E22-9740-1A9C6B031781}"/>
          </ac:spMkLst>
        </pc:spChg>
        <pc:spChg chg="mod">
          <ac:chgData name="gilad shapira" userId="f3d4ca1945c8c4cc" providerId="LiveId" clId="{8EDAED4C-11D8-40E7-AEB0-4DCE2A1F08D1}" dt="2020-11-03T10:20:22.276" v="9225" actId="403"/>
          <ac:spMkLst>
            <pc:docMk/>
            <pc:sldMk cId="578176261" sldId="274"/>
            <ac:spMk id="9" creationId="{AB4012D3-FAC3-430B-B978-254C9F02E2A6}"/>
          </ac:spMkLst>
        </pc:spChg>
      </pc:sldChg>
      <pc:sldChg chg="modSp add del mod ord">
        <pc:chgData name="gilad shapira" userId="f3d4ca1945c8c4cc" providerId="LiveId" clId="{8EDAED4C-11D8-40E7-AEB0-4DCE2A1F08D1}" dt="2020-11-02T19:29:20.701" v="3851" actId="2696"/>
        <pc:sldMkLst>
          <pc:docMk/>
          <pc:sldMk cId="1964574016" sldId="274"/>
        </pc:sldMkLst>
        <pc:spChg chg="mod">
          <ac:chgData name="gilad shapira" userId="f3d4ca1945c8c4cc" providerId="LiveId" clId="{8EDAED4C-11D8-40E7-AEB0-4DCE2A1F08D1}" dt="2020-11-02T19:29:12.770" v="3848" actId="20577"/>
          <ac:spMkLst>
            <pc:docMk/>
            <pc:sldMk cId="1964574016" sldId="274"/>
            <ac:spMk id="2" creationId="{EEAB29C5-CB39-4E48-9456-03DDB5ADDB07}"/>
          </ac:spMkLst>
        </pc:spChg>
      </pc:sldChg>
      <pc:sldChg chg="modSp add del mod modShow">
        <pc:chgData name="gilad shapira" userId="f3d4ca1945c8c4cc" providerId="LiveId" clId="{8EDAED4C-11D8-40E7-AEB0-4DCE2A1F08D1}" dt="2020-11-15T07:45:28.582" v="28980" actId="47"/>
        <pc:sldMkLst>
          <pc:docMk/>
          <pc:sldMk cId="4247681461" sldId="275"/>
        </pc:sldMkLst>
        <pc:spChg chg="mod">
          <ac:chgData name="gilad shapira" userId="f3d4ca1945c8c4cc" providerId="LiveId" clId="{8EDAED4C-11D8-40E7-AEB0-4DCE2A1F08D1}" dt="2020-11-03T08:39:10.740" v="5012"/>
          <ac:spMkLst>
            <pc:docMk/>
            <pc:sldMk cId="4247681461" sldId="275"/>
            <ac:spMk id="2" creationId="{EEAB29C5-CB39-4E48-9456-03DDB5ADDB07}"/>
          </ac:spMkLst>
        </pc:spChg>
      </pc:sldChg>
      <pc:sldChg chg="addSp delSp modSp add mod modAnim modNotesTx">
        <pc:chgData name="gilad shapira" userId="f3d4ca1945c8c4cc" providerId="LiveId" clId="{8EDAED4C-11D8-40E7-AEB0-4DCE2A1F08D1}" dt="2020-11-03T08:53:17.721" v="5698" actId="20577"/>
        <pc:sldMkLst>
          <pc:docMk/>
          <pc:sldMk cId="2523098886" sldId="276"/>
        </pc:sldMkLst>
        <pc:spChg chg="mod">
          <ac:chgData name="gilad shapira" userId="f3d4ca1945c8c4cc" providerId="LiveId" clId="{8EDAED4C-11D8-40E7-AEB0-4DCE2A1F08D1}" dt="2020-11-03T08:41:29.190" v="5250" actId="20577"/>
          <ac:spMkLst>
            <pc:docMk/>
            <pc:sldMk cId="2523098886" sldId="276"/>
            <ac:spMk id="2" creationId="{EEAB29C5-CB39-4E48-9456-03DDB5ADDB07}"/>
          </ac:spMkLst>
        </pc:spChg>
        <pc:spChg chg="add mod">
          <ac:chgData name="gilad shapira" userId="f3d4ca1945c8c4cc" providerId="LiveId" clId="{8EDAED4C-11D8-40E7-AEB0-4DCE2A1F08D1}" dt="2020-11-03T08:52:35.003" v="5516" actId="33524"/>
          <ac:spMkLst>
            <pc:docMk/>
            <pc:sldMk cId="2523098886" sldId="276"/>
            <ac:spMk id="4" creationId="{D36D688D-9C0D-4CA5-9A13-ABAE5FABB10B}"/>
          </ac:spMkLst>
        </pc:spChg>
        <pc:spChg chg="add del">
          <ac:chgData name="gilad shapira" userId="f3d4ca1945c8c4cc" providerId="LiveId" clId="{8EDAED4C-11D8-40E7-AEB0-4DCE2A1F08D1}" dt="2020-11-03T08:43:13.297" v="5411" actId="22"/>
          <ac:spMkLst>
            <pc:docMk/>
            <pc:sldMk cId="2523098886" sldId="276"/>
            <ac:spMk id="7" creationId="{021F3DDB-DDC5-4301-A9AF-F51C04174D1D}"/>
          </ac:spMkLst>
        </pc:spChg>
        <pc:spChg chg="del">
          <ac:chgData name="gilad shapira" userId="f3d4ca1945c8c4cc" providerId="LiveId" clId="{8EDAED4C-11D8-40E7-AEB0-4DCE2A1F08D1}" dt="2020-11-03T08:41:32.012" v="5251" actId="478"/>
          <ac:spMkLst>
            <pc:docMk/>
            <pc:sldMk cId="2523098886" sldId="276"/>
            <ac:spMk id="9" creationId="{AB4012D3-FAC3-430B-B978-254C9F02E2A6}"/>
          </ac:spMkLst>
        </pc:spChg>
        <pc:picChg chg="add del mod">
          <ac:chgData name="gilad shapira" userId="f3d4ca1945c8c4cc" providerId="LiveId" clId="{8EDAED4C-11D8-40E7-AEB0-4DCE2A1F08D1}" dt="2020-11-03T08:44:31.053" v="5474" actId="478"/>
          <ac:picMkLst>
            <pc:docMk/>
            <pc:sldMk cId="2523098886" sldId="276"/>
            <ac:picMk id="2050" creationId="{AA06714A-2928-468D-BBD4-9FC571547DF8}"/>
          </ac:picMkLst>
        </pc:picChg>
        <pc:picChg chg="add mod">
          <ac:chgData name="gilad shapira" userId="f3d4ca1945c8c4cc" providerId="LiveId" clId="{8EDAED4C-11D8-40E7-AEB0-4DCE2A1F08D1}" dt="2020-11-03T08:51:23.899" v="5481" actId="1076"/>
          <ac:picMkLst>
            <pc:docMk/>
            <pc:sldMk cId="2523098886" sldId="276"/>
            <ac:picMk id="2052" creationId="{0AD45C1E-938F-4EDA-8D1F-1919D0B31544}"/>
          </ac:picMkLst>
        </pc:picChg>
      </pc:sldChg>
      <pc:sldChg chg="addSp delSp modSp add mod delAnim modNotesTx">
        <pc:chgData name="gilad shapira" userId="f3d4ca1945c8c4cc" providerId="LiveId" clId="{8EDAED4C-11D8-40E7-AEB0-4DCE2A1F08D1}" dt="2020-11-15T10:54:31.419" v="29308" actId="20577"/>
        <pc:sldMkLst>
          <pc:docMk/>
          <pc:sldMk cId="3457905662" sldId="277"/>
        </pc:sldMkLst>
        <pc:spChg chg="mod">
          <ac:chgData name="gilad shapira" userId="f3d4ca1945c8c4cc" providerId="LiveId" clId="{8EDAED4C-11D8-40E7-AEB0-4DCE2A1F08D1}" dt="2020-11-03T09:43:54.731" v="7111" actId="20577"/>
          <ac:spMkLst>
            <pc:docMk/>
            <pc:sldMk cId="3457905662" sldId="277"/>
            <ac:spMk id="2" creationId="{EEAB29C5-CB39-4E48-9456-03DDB5ADDB07}"/>
          </ac:spMkLst>
        </pc:spChg>
        <pc:spChg chg="del">
          <ac:chgData name="gilad shapira" userId="f3d4ca1945c8c4cc" providerId="LiveId" clId="{8EDAED4C-11D8-40E7-AEB0-4DCE2A1F08D1}" dt="2020-11-03T09:34:19.298" v="7030" actId="478"/>
          <ac:spMkLst>
            <pc:docMk/>
            <pc:sldMk cId="3457905662" sldId="277"/>
            <ac:spMk id="6" creationId="{3ADB1BB5-E0C4-401C-BC92-5DBE22AACE9E}"/>
          </ac:spMkLst>
        </pc:spChg>
        <pc:spChg chg="del">
          <ac:chgData name="gilad shapira" userId="f3d4ca1945c8c4cc" providerId="LiveId" clId="{8EDAED4C-11D8-40E7-AEB0-4DCE2A1F08D1}" dt="2020-11-03T09:34:18.409" v="7029" actId="478"/>
          <ac:spMkLst>
            <pc:docMk/>
            <pc:sldMk cId="3457905662" sldId="277"/>
            <ac:spMk id="9" creationId="{AB4012D3-FAC3-430B-B978-254C9F02E2A6}"/>
          </ac:spMkLst>
        </pc:spChg>
        <pc:graphicFrameChg chg="add mod modGraphic">
          <ac:chgData name="gilad shapira" userId="f3d4ca1945c8c4cc" providerId="LiveId" clId="{8EDAED4C-11D8-40E7-AEB0-4DCE2A1F08D1}" dt="2020-11-03T09:44:18.184" v="7112" actId="1076"/>
          <ac:graphicFrameMkLst>
            <pc:docMk/>
            <pc:sldMk cId="3457905662" sldId="277"/>
            <ac:graphicFrameMk id="3" creationId="{0D0B1524-B846-4066-8C11-76A1019BBFB3}"/>
          </ac:graphicFrameMkLst>
        </pc:graphicFrameChg>
      </pc:sldChg>
      <pc:sldChg chg="addSp delSp modSp add mod modAnim modNotesTx">
        <pc:chgData name="gilad shapira" userId="f3d4ca1945c8c4cc" providerId="LiveId" clId="{8EDAED4C-11D8-40E7-AEB0-4DCE2A1F08D1}" dt="2020-11-15T10:54:41.558" v="29326" actId="20577"/>
        <pc:sldMkLst>
          <pc:docMk/>
          <pc:sldMk cId="448141977" sldId="278"/>
        </pc:sldMkLst>
        <pc:spChg chg="mod">
          <ac:chgData name="gilad shapira" userId="f3d4ca1945c8c4cc" providerId="LiveId" clId="{8EDAED4C-11D8-40E7-AEB0-4DCE2A1F08D1}" dt="2020-11-03T09:46:59.573" v="7338" actId="313"/>
          <ac:spMkLst>
            <pc:docMk/>
            <pc:sldMk cId="448141977" sldId="278"/>
            <ac:spMk id="2" creationId="{EEAB29C5-CB39-4E48-9456-03DDB5ADDB07}"/>
          </ac:spMkLst>
        </pc:spChg>
        <pc:spChg chg="add mod">
          <ac:chgData name="gilad shapira" userId="f3d4ca1945c8c4cc" providerId="LiveId" clId="{8EDAED4C-11D8-40E7-AEB0-4DCE2A1F08D1}" dt="2020-11-03T09:51:08.215" v="7531" actId="1076"/>
          <ac:spMkLst>
            <pc:docMk/>
            <pc:sldMk cId="448141977" sldId="278"/>
            <ac:spMk id="4" creationId="{5C101BE4-7534-4F95-8F6D-E1EAAD0A2A84}"/>
          </ac:spMkLst>
        </pc:spChg>
        <pc:spChg chg="add mod">
          <ac:chgData name="gilad shapira" userId="f3d4ca1945c8c4cc" providerId="LiveId" clId="{8EDAED4C-11D8-40E7-AEB0-4DCE2A1F08D1}" dt="2020-11-03T09:51:31.295" v="7535" actId="208"/>
          <ac:spMkLst>
            <pc:docMk/>
            <pc:sldMk cId="448141977" sldId="278"/>
            <ac:spMk id="6" creationId="{50F73FDC-5CF5-4ED3-B71D-0A0387092972}"/>
          </ac:spMkLst>
        </pc:spChg>
        <pc:spChg chg="add mod">
          <ac:chgData name="gilad shapira" userId="f3d4ca1945c8c4cc" providerId="LiveId" clId="{8EDAED4C-11D8-40E7-AEB0-4DCE2A1F08D1}" dt="2020-11-03T09:51:31.295" v="7535" actId="208"/>
          <ac:spMkLst>
            <pc:docMk/>
            <pc:sldMk cId="448141977" sldId="278"/>
            <ac:spMk id="7" creationId="{9ED7D881-AEDA-44E2-A18E-CF6D47BB75C4}"/>
          </ac:spMkLst>
        </pc:spChg>
        <pc:spChg chg="add mod">
          <ac:chgData name="gilad shapira" userId="f3d4ca1945c8c4cc" providerId="LiveId" clId="{8EDAED4C-11D8-40E7-AEB0-4DCE2A1F08D1}" dt="2020-11-03T09:51:31.295" v="7535" actId="208"/>
          <ac:spMkLst>
            <pc:docMk/>
            <pc:sldMk cId="448141977" sldId="278"/>
            <ac:spMk id="9" creationId="{8BD6016F-3069-4F63-9A6D-6E6B335AD25B}"/>
          </ac:spMkLst>
        </pc:spChg>
        <pc:spChg chg="add mod">
          <ac:chgData name="gilad shapira" userId="f3d4ca1945c8c4cc" providerId="LiveId" clId="{8EDAED4C-11D8-40E7-AEB0-4DCE2A1F08D1}" dt="2020-11-03T09:51:26.311" v="7533" actId="208"/>
          <ac:spMkLst>
            <pc:docMk/>
            <pc:sldMk cId="448141977" sldId="278"/>
            <ac:spMk id="10" creationId="{324FC452-39A3-45FE-BBE2-1E84ED363681}"/>
          </ac:spMkLst>
        </pc:spChg>
        <pc:spChg chg="add mod">
          <ac:chgData name="gilad shapira" userId="f3d4ca1945c8c4cc" providerId="LiveId" clId="{8EDAED4C-11D8-40E7-AEB0-4DCE2A1F08D1}" dt="2020-11-03T09:51:05.662" v="7530" actId="1076"/>
          <ac:spMkLst>
            <pc:docMk/>
            <pc:sldMk cId="448141977" sldId="278"/>
            <ac:spMk id="11" creationId="{B181D455-9284-4A8F-964E-2D73FD21270C}"/>
          </ac:spMkLst>
        </pc:spChg>
        <pc:graphicFrameChg chg="del">
          <ac:chgData name="gilad shapira" userId="f3d4ca1945c8c4cc" providerId="LiveId" clId="{8EDAED4C-11D8-40E7-AEB0-4DCE2A1F08D1}" dt="2020-11-03T09:46:57.631" v="7337" actId="478"/>
          <ac:graphicFrameMkLst>
            <pc:docMk/>
            <pc:sldMk cId="448141977" sldId="278"/>
            <ac:graphicFrameMk id="3" creationId="{0D0B1524-B846-4066-8C11-76A1019BBFB3}"/>
          </ac:graphicFrameMkLst>
        </pc:graphicFrameChg>
      </pc:sldChg>
      <pc:sldChg chg="addSp delSp modSp add mod delAnim modNotesTx">
        <pc:chgData name="gilad shapira" userId="f3d4ca1945c8c4cc" providerId="LiveId" clId="{8EDAED4C-11D8-40E7-AEB0-4DCE2A1F08D1}" dt="2020-11-15T10:59:34.491" v="29388" actId="20577"/>
        <pc:sldMkLst>
          <pc:docMk/>
          <pc:sldMk cId="1481573506" sldId="279"/>
        </pc:sldMkLst>
        <pc:spChg chg="mod">
          <ac:chgData name="gilad shapira" userId="f3d4ca1945c8c4cc" providerId="LiveId" clId="{8EDAED4C-11D8-40E7-AEB0-4DCE2A1F08D1}" dt="2020-11-03T09:52:02.218" v="7612" actId="1076"/>
          <ac:spMkLst>
            <pc:docMk/>
            <pc:sldMk cId="1481573506" sldId="279"/>
            <ac:spMk id="4" creationId="{5C101BE4-7534-4F95-8F6D-E1EAAD0A2A84}"/>
          </ac:spMkLst>
        </pc:spChg>
        <pc:spChg chg="del">
          <ac:chgData name="gilad shapira" userId="f3d4ca1945c8c4cc" providerId="LiveId" clId="{8EDAED4C-11D8-40E7-AEB0-4DCE2A1F08D1}" dt="2020-11-03T09:52:12.382" v="7617" actId="478"/>
          <ac:spMkLst>
            <pc:docMk/>
            <pc:sldMk cId="1481573506" sldId="279"/>
            <ac:spMk id="11" creationId="{B181D455-9284-4A8F-964E-2D73FD21270C}"/>
          </ac:spMkLst>
        </pc:spChg>
        <pc:spChg chg="add mod">
          <ac:chgData name="gilad shapira" userId="f3d4ca1945c8c4cc" providerId="LiveId" clId="{8EDAED4C-11D8-40E7-AEB0-4DCE2A1F08D1}" dt="2020-11-03T09:52:10.387" v="7616" actId="20577"/>
          <ac:spMkLst>
            <pc:docMk/>
            <pc:sldMk cId="1481573506" sldId="279"/>
            <ac:spMk id="12" creationId="{8876BB3E-2FDC-4FFE-9667-511E1A2E6F59}"/>
          </ac:spMkLst>
        </pc:spChg>
      </pc:sldChg>
      <pc:sldChg chg="addSp delSp modSp add mod modNotesTx">
        <pc:chgData name="gilad shapira" userId="f3d4ca1945c8c4cc" providerId="LiveId" clId="{8EDAED4C-11D8-40E7-AEB0-4DCE2A1F08D1}" dt="2020-11-15T12:27:06.463" v="29990" actId="20577"/>
        <pc:sldMkLst>
          <pc:docMk/>
          <pc:sldMk cId="3493093093" sldId="280"/>
        </pc:sldMkLst>
        <pc:spChg chg="add mod">
          <ac:chgData name="gilad shapira" userId="f3d4ca1945c8c4cc" providerId="LiveId" clId="{8EDAED4C-11D8-40E7-AEB0-4DCE2A1F08D1}" dt="2020-11-03T09:56:08.676" v="8141" actId="20577"/>
          <ac:spMkLst>
            <pc:docMk/>
            <pc:sldMk cId="3493093093" sldId="280"/>
            <ac:spMk id="3" creationId="{7F149CEA-FAAF-4CCE-A730-80481230C12C}"/>
          </ac:spMkLst>
        </pc:spChg>
        <pc:spChg chg="del">
          <ac:chgData name="gilad shapira" userId="f3d4ca1945c8c4cc" providerId="LiveId" clId="{8EDAED4C-11D8-40E7-AEB0-4DCE2A1F08D1}" dt="2020-11-03T09:52:31.867" v="7657" actId="478"/>
          <ac:spMkLst>
            <pc:docMk/>
            <pc:sldMk cId="3493093093" sldId="280"/>
            <ac:spMk id="4" creationId="{5C101BE4-7534-4F95-8F6D-E1EAAD0A2A84}"/>
          </ac:spMkLst>
        </pc:spChg>
        <pc:spChg chg="del">
          <ac:chgData name="gilad shapira" userId="f3d4ca1945c8c4cc" providerId="LiveId" clId="{8EDAED4C-11D8-40E7-AEB0-4DCE2A1F08D1}" dt="2020-11-03T09:52:31.867" v="7657" actId="478"/>
          <ac:spMkLst>
            <pc:docMk/>
            <pc:sldMk cId="3493093093" sldId="280"/>
            <ac:spMk id="6" creationId="{50F73FDC-5CF5-4ED3-B71D-0A0387092972}"/>
          </ac:spMkLst>
        </pc:spChg>
        <pc:spChg chg="del">
          <ac:chgData name="gilad shapira" userId="f3d4ca1945c8c4cc" providerId="LiveId" clId="{8EDAED4C-11D8-40E7-AEB0-4DCE2A1F08D1}" dt="2020-11-03T09:52:31.867" v="7657" actId="478"/>
          <ac:spMkLst>
            <pc:docMk/>
            <pc:sldMk cId="3493093093" sldId="280"/>
            <ac:spMk id="7" creationId="{9ED7D881-AEDA-44E2-A18E-CF6D47BB75C4}"/>
          </ac:spMkLst>
        </pc:spChg>
        <pc:spChg chg="del">
          <ac:chgData name="gilad shapira" userId="f3d4ca1945c8c4cc" providerId="LiveId" clId="{8EDAED4C-11D8-40E7-AEB0-4DCE2A1F08D1}" dt="2020-11-03T09:52:31.867" v="7657" actId="478"/>
          <ac:spMkLst>
            <pc:docMk/>
            <pc:sldMk cId="3493093093" sldId="280"/>
            <ac:spMk id="8" creationId="{7AF9EB5A-4DF2-49C3-B1ED-C06915528252}"/>
          </ac:spMkLst>
        </pc:spChg>
        <pc:spChg chg="del">
          <ac:chgData name="gilad shapira" userId="f3d4ca1945c8c4cc" providerId="LiveId" clId="{8EDAED4C-11D8-40E7-AEB0-4DCE2A1F08D1}" dt="2020-11-03T09:52:31.867" v="7657" actId="478"/>
          <ac:spMkLst>
            <pc:docMk/>
            <pc:sldMk cId="3493093093" sldId="280"/>
            <ac:spMk id="9" creationId="{8BD6016F-3069-4F63-9A6D-6E6B335AD25B}"/>
          </ac:spMkLst>
        </pc:spChg>
        <pc:spChg chg="del">
          <ac:chgData name="gilad shapira" userId="f3d4ca1945c8c4cc" providerId="LiveId" clId="{8EDAED4C-11D8-40E7-AEB0-4DCE2A1F08D1}" dt="2020-11-03T09:52:31.867" v="7657" actId="478"/>
          <ac:spMkLst>
            <pc:docMk/>
            <pc:sldMk cId="3493093093" sldId="280"/>
            <ac:spMk id="10" creationId="{324FC452-39A3-45FE-BBE2-1E84ED363681}"/>
          </ac:spMkLst>
        </pc:spChg>
        <pc:spChg chg="del">
          <ac:chgData name="gilad shapira" userId="f3d4ca1945c8c4cc" providerId="LiveId" clId="{8EDAED4C-11D8-40E7-AEB0-4DCE2A1F08D1}" dt="2020-11-03T09:52:31.867" v="7657" actId="478"/>
          <ac:spMkLst>
            <pc:docMk/>
            <pc:sldMk cId="3493093093" sldId="280"/>
            <ac:spMk id="12" creationId="{8876BB3E-2FDC-4FFE-9667-511E1A2E6F59}"/>
          </ac:spMkLst>
        </pc:spChg>
        <pc:spChg chg="add mod">
          <ac:chgData name="gilad shapira" userId="f3d4ca1945c8c4cc" providerId="LiveId" clId="{8EDAED4C-11D8-40E7-AEB0-4DCE2A1F08D1}" dt="2020-11-03T09:56:20.261" v="8145" actId="14100"/>
          <ac:spMkLst>
            <pc:docMk/>
            <pc:sldMk cId="3493093093" sldId="280"/>
            <ac:spMk id="14" creationId="{B58634BF-297A-4200-960C-DB94101E6F08}"/>
          </ac:spMkLst>
        </pc:spChg>
      </pc:sldChg>
      <pc:sldChg chg="modSp add mod ord">
        <pc:chgData name="gilad shapira" userId="f3d4ca1945c8c4cc" providerId="LiveId" clId="{8EDAED4C-11D8-40E7-AEB0-4DCE2A1F08D1}" dt="2020-11-10T09:19:40.318" v="26594" actId="1076"/>
        <pc:sldMkLst>
          <pc:docMk/>
          <pc:sldMk cId="463078501" sldId="281"/>
        </pc:sldMkLst>
        <pc:spChg chg="mod">
          <ac:chgData name="gilad shapira" userId="f3d4ca1945c8c4cc" providerId="LiveId" clId="{8EDAED4C-11D8-40E7-AEB0-4DCE2A1F08D1}" dt="2020-11-10T09:19:40.318" v="26594" actId="1076"/>
          <ac:spMkLst>
            <pc:docMk/>
            <pc:sldMk cId="463078501" sldId="281"/>
            <ac:spMk id="6" creationId="{3ADB1BB5-E0C4-401C-BC92-5DBE22AACE9E}"/>
          </ac:spMkLst>
        </pc:spChg>
        <pc:spChg chg="mod">
          <ac:chgData name="gilad shapira" userId="f3d4ca1945c8c4cc" providerId="LiveId" clId="{8EDAED4C-11D8-40E7-AEB0-4DCE2A1F08D1}" dt="2020-11-10T09:19:37.630" v="26593" actId="403"/>
          <ac:spMkLst>
            <pc:docMk/>
            <pc:sldMk cId="463078501" sldId="281"/>
            <ac:spMk id="9" creationId="{AB4012D3-FAC3-430B-B978-254C9F02E2A6}"/>
          </ac:spMkLst>
        </pc:spChg>
      </pc:sldChg>
      <pc:sldChg chg="addSp delSp modSp add del mod modNotesTx">
        <pc:chgData name="gilad shapira" userId="f3d4ca1945c8c4cc" providerId="LiveId" clId="{8EDAED4C-11D8-40E7-AEB0-4DCE2A1F08D1}" dt="2020-11-03T10:26:34.492" v="9563" actId="47"/>
        <pc:sldMkLst>
          <pc:docMk/>
          <pc:sldMk cId="862696987" sldId="282"/>
        </pc:sldMkLst>
        <pc:spChg chg="mod">
          <ac:chgData name="gilad shapira" userId="f3d4ca1945c8c4cc" providerId="LiveId" clId="{8EDAED4C-11D8-40E7-AEB0-4DCE2A1F08D1}" dt="2020-11-03T10:25:07.239" v="9455" actId="313"/>
          <ac:spMkLst>
            <pc:docMk/>
            <pc:sldMk cId="862696987" sldId="282"/>
            <ac:spMk id="2" creationId="{EEAB29C5-CB39-4E48-9456-03DDB5ADDB07}"/>
          </ac:spMkLst>
        </pc:spChg>
        <pc:spChg chg="del">
          <ac:chgData name="gilad shapira" userId="f3d4ca1945c8c4cc" providerId="LiveId" clId="{8EDAED4C-11D8-40E7-AEB0-4DCE2A1F08D1}" dt="2020-11-03T10:25:05.279" v="9454" actId="478"/>
          <ac:spMkLst>
            <pc:docMk/>
            <pc:sldMk cId="862696987" sldId="282"/>
            <ac:spMk id="8" creationId="{7AF9EB5A-4DF2-49C3-B1ED-C06915528252}"/>
          </ac:spMkLst>
        </pc:spChg>
        <pc:spChg chg="del">
          <ac:chgData name="gilad shapira" userId="f3d4ca1945c8c4cc" providerId="LiveId" clId="{8EDAED4C-11D8-40E7-AEB0-4DCE2A1F08D1}" dt="2020-11-03T10:25:08.456" v="9456" actId="478"/>
          <ac:spMkLst>
            <pc:docMk/>
            <pc:sldMk cId="862696987" sldId="282"/>
            <ac:spMk id="9" creationId="{AB4012D3-FAC3-430B-B978-254C9F02E2A6}"/>
          </ac:spMkLst>
        </pc:spChg>
        <pc:picChg chg="del">
          <ac:chgData name="gilad shapira" userId="f3d4ca1945c8c4cc" providerId="LiveId" clId="{8EDAED4C-11D8-40E7-AEB0-4DCE2A1F08D1}" dt="2020-11-03T10:25:03.842" v="9453" actId="478"/>
          <ac:picMkLst>
            <pc:docMk/>
            <pc:sldMk cId="862696987" sldId="282"/>
            <ac:picMk id="3" creationId="{503D1237-10D4-4179-BE65-8FEE07F2F4AA}"/>
          </ac:picMkLst>
        </pc:picChg>
        <pc:picChg chg="add del mod">
          <ac:chgData name="gilad shapira" userId="f3d4ca1945c8c4cc" providerId="LiveId" clId="{8EDAED4C-11D8-40E7-AEB0-4DCE2A1F08D1}" dt="2020-11-03T10:26:33.114" v="9562" actId="21"/>
          <ac:picMkLst>
            <pc:docMk/>
            <pc:sldMk cId="862696987" sldId="282"/>
            <ac:picMk id="6" creationId="{6142A475-9714-44B6-A949-549B5CC33E67}"/>
          </ac:picMkLst>
        </pc:picChg>
      </pc:sldChg>
      <pc:sldChg chg="addSp delSp modSp add mod ord modNotesTx">
        <pc:chgData name="gilad shapira" userId="f3d4ca1945c8c4cc" providerId="LiveId" clId="{8EDAED4C-11D8-40E7-AEB0-4DCE2A1F08D1}" dt="2020-11-15T12:32:06.625" v="30579" actId="1076"/>
        <pc:sldMkLst>
          <pc:docMk/>
          <pc:sldMk cId="4285745114" sldId="282"/>
        </pc:sldMkLst>
        <pc:spChg chg="mod">
          <ac:chgData name="gilad shapira" userId="f3d4ca1945c8c4cc" providerId="LiveId" clId="{8EDAED4C-11D8-40E7-AEB0-4DCE2A1F08D1}" dt="2020-11-03T10:59:06.344" v="9779" actId="20577"/>
          <ac:spMkLst>
            <pc:docMk/>
            <pc:sldMk cId="4285745114" sldId="282"/>
            <ac:spMk id="2" creationId="{EEAB29C5-CB39-4E48-9456-03DDB5ADDB07}"/>
          </ac:spMkLst>
        </pc:spChg>
        <pc:spChg chg="del">
          <ac:chgData name="gilad shapira" userId="f3d4ca1945c8c4cc" providerId="LiveId" clId="{8EDAED4C-11D8-40E7-AEB0-4DCE2A1F08D1}" dt="2020-11-03T10:59:14.603" v="9781" actId="478"/>
          <ac:spMkLst>
            <pc:docMk/>
            <pc:sldMk cId="4285745114" sldId="282"/>
            <ac:spMk id="9" creationId="{AB4012D3-FAC3-430B-B978-254C9F02E2A6}"/>
          </ac:spMkLst>
        </pc:spChg>
        <pc:graphicFrameChg chg="add mod">
          <ac:chgData name="gilad shapira" userId="f3d4ca1945c8c4cc" providerId="LiveId" clId="{8EDAED4C-11D8-40E7-AEB0-4DCE2A1F08D1}" dt="2020-11-15T12:32:06.625" v="30579" actId="1076"/>
          <ac:graphicFrameMkLst>
            <pc:docMk/>
            <pc:sldMk cId="4285745114" sldId="282"/>
            <ac:graphicFrameMk id="4" creationId="{0D7E4805-C886-4D77-869A-167432C330D3}"/>
          </ac:graphicFrameMkLst>
        </pc:graphicFrameChg>
        <pc:picChg chg="del">
          <ac:chgData name="gilad shapira" userId="f3d4ca1945c8c4cc" providerId="LiveId" clId="{8EDAED4C-11D8-40E7-AEB0-4DCE2A1F08D1}" dt="2020-11-03T10:59:08.367" v="9780" actId="478"/>
          <ac:picMkLst>
            <pc:docMk/>
            <pc:sldMk cId="4285745114" sldId="282"/>
            <ac:picMk id="3" creationId="{6216640F-BCA1-48DC-A06E-665D1D43767E}"/>
          </ac:picMkLst>
        </pc:picChg>
      </pc:sldChg>
      <pc:sldChg chg="addSp delSp modSp add mod modNotesTx">
        <pc:chgData name="gilad shapira" userId="f3d4ca1945c8c4cc" providerId="LiveId" clId="{8EDAED4C-11D8-40E7-AEB0-4DCE2A1F08D1}" dt="2020-11-15T12:34:43.484" v="30995" actId="20577"/>
        <pc:sldMkLst>
          <pc:docMk/>
          <pc:sldMk cId="3580541606" sldId="283"/>
        </pc:sldMkLst>
        <pc:spChg chg="mod">
          <ac:chgData name="gilad shapira" userId="f3d4ca1945c8c4cc" providerId="LiveId" clId="{8EDAED4C-11D8-40E7-AEB0-4DCE2A1F08D1}" dt="2020-11-03T11:06:58.186" v="10686" actId="20577"/>
          <ac:spMkLst>
            <pc:docMk/>
            <pc:sldMk cId="3580541606" sldId="283"/>
            <ac:spMk id="2" creationId="{EEAB29C5-CB39-4E48-9456-03DDB5ADDB07}"/>
          </ac:spMkLst>
        </pc:spChg>
        <pc:spChg chg="del mod">
          <ac:chgData name="gilad shapira" userId="f3d4ca1945c8c4cc" providerId="LiveId" clId="{8EDAED4C-11D8-40E7-AEB0-4DCE2A1F08D1}" dt="2020-11-03T11:07:00.990" v="10688" actId="478"/>
          <ac:spMkLst>
            <pc:docMk/>
            <pc:sldMk cId="3580541606" sldId="283"/>
            <ac:spMk id="9" creationId="{AB4012D3-FAC3-430B-B978-254C9F02E2A6}"/>
          </ac:spMkLst>
        </pc:spChg>
        <pc:graphicFrameChg chg="add mod modGraphic">
          <ac:chgData name="gilad shapira" userId="f3d4ca1945c8c4cc" providerId="LiveId" clId="{8EDAED4C-11D8-40E7-AEB0-4DCE2A1F08D1}" dt="2020-11-10T09:21:35.394" v="26596" actId="20577"/>
          <ac:graphicFrameMkLst>
            <pc:docMk/>
            <pc:sldMk cId="3580541606" sldId="283"/>
            <ac:graphicFrameMk id="4" creationId="{A2C0F47D-DC0F-43EE-8B06-A2DD0579D808}"/>
          </ac:graphicFrameMkLst>
        </pc:graphicFrameChg>
        <pc:picChg chg="del">
          <ac:chgData name="gilad shapira" userId="f3d4ca1945c8c4cc" providerId="LiveId" clId="{8EDAED4C-11D8-40E7-AEB0-4DCE2A1F08D1}" dt="2020-11-03T11:07:01.353" v="10689" actId="478"/>
          <ac:picMkLst>
            <pc:docMk/>
            <pc:sldMk cId="3580541606" sldId="283"/>
            <ac:picMk id="3" creationId="{6216640F-BCA1-48DC-A06E-665D1D43767E}"/>
          </ac:picMkLst>
        </pc:picChg>
      </pc:sldChg>
      <pc:sldChg chg="addSp delSp modSp add del mod modAnim modNotesTx">
        <pc:chgData name="gilad shapira" userId="f3d4ca1945c8c4cc" providerId="LiveId" clId="{8EDAED4C-11D8-40E7-AEB0-4DCE2A1F08D1}" dt="2020-11-15T12:35:41.937" v="31053" actId="47"/>
        <pc:sldMkLst>
          <pc:docMk/>
          <pc:sldMk cId="2188524944" sldId="284"/>
        </pc:sldMkLst>
        <pc:spChg chg="mod">
          <ac:chgData name="gilad shapira" userId="f3d4ca1945c8c4cc" providerId="LiveId" clId="{8EDAED4C-11D8-40E7-AEB0-4DCE2A1F08D1}" dt="2020-11-10T09:22:00.670" v="26597" actId="20577"/>
          <ac:spMkLst>
            <pc:docMk/>
            <pc:sldMk cId="2188524944" sldId="284"/>
            <ac:spMk id="2" creationId="{EEAB29C5-CB39-4E48-9456-03DDB5ADDB07}"/>
          </ac:spMkLst>
        </pc:spChg>
        <pc:spChg chg="add mod">
          <ac:chgData name="gilad shapira" userId="f3d4ca1945c8c4cc" providerId="LiveId" clId="{8EDAED4C-11D8-40E7-AEB0-4DCE2A1F08D1}" dt="2020-11-03T11:18:54.721" v="11391" actId="1076"/>
          <ac:spMkLst>
            <pc:docMk/>
            <pc:sldMk cId="2188524944" sldId="284"/>
            <ac:spMk id="3" creationId="{B2477ADC-D30B-4F54-A087-6242787A1499}"/>
          </ac:spMkLst>
        </pc:spChg>
        <pc:spChg chg="add mod">
          <ac:chgData name="gilad shapira" userId="f3d4ca1945c8c4cc" providerId="LiveId" clId="{8EDAED4C-11D8-40E7-AEB0-4DCE2A1F08D1}" dt="2020-11-03T11:19:23.196" v="11409" actId="1076"/>
          <ac:spMkLst>
            <pc:docMk/>
            <pc:sldMk cId="2188524944" sldId="284"/>
            <ac:spMk id="7" creationId="{60988BB7-6E18-48D1-AD6E-CE0225B7D8D6}"/>
          </ac:spMkLst>
        </pc:spChg>
        <pc:spChg chg="del">
          <ac:chgData name="gilad shapira" userId="f3d4ca1945c8c4cc" providerId="LiveId" clId="{8EDAED4C-11D8-40E7-AEB0-4DCE2A1F08D1}" dt="2020-11-03T11:18:38.661" v="11383" actId="478"/>
          <ac:spMkLst>
            <pc:docMk/>
            <pc:sldMk cId="2188524944" sldId="284"/>
            <ac:spMk id="8" creationId="{7AF9EB5A-4DF2-49C3-B1ED-C06915528252}"/>
          </ac:spMkLst>
        </pc:spChg>
        <pc:spChg chg="add mod">
          <ac:chgData name="gilad shapira" userId="f3d4ca1945c8c4cc" providerId="LiveId" clId="{8EDAED4C-11D8-40E7-AEB0-4DCE2A1F08D1}" dt="2020-11-03T11:19:02.334" v="11397" actId="14100"/>
          <ac:spMkLst>
            <pc:docMk/>
            <pc:sldMk cId="2188524944" sldId="284"/>
            <ac:spMk id="11" creationId="{29EC674D-8DBA-4528-80E9-B939AE4DFB84}"/>
          </ac:spMkLst>
        </pc:spChg>
        <pc:spChg chg="add mod">
          <ac:chgData name="gilad shapira" userId="f3d4ca1945c8c4cc" providerId="LiveId" clId="{8EDAED4C-11D8-40E7-AEB0-4DCE2A1F08D1}" dt="2020-11-03T11:19:11.948" v="11403" actId="1076"/>
          <ac:spMkLst>
            <pc:docMk/>
            <pc:sldMk cId="2188524944" sldId="284"/>
            <ac:spMk id="13" creationId="{BE1458FE-BD8A-444B-854C-C39A0F666445}"/>
          </ac:spMkLst>
        </pc:spChg>
        <pc:graphicFrameChg chg="del">
          <ac:chgData name="gilad shapira" userId="f3d4ca1945c8c4cc" providerId="LiveId" clId="{8EDAED4C-11D8-40E7-AEB0-4DCE2A1F08D1}" dt="2020-11-03T11:18:41.606" v="11384" actId="478"/>
          <ac:graphicFrameMkLst>
            <pc:docMk/>
            <pc:sldMk cId="2188524944" sldId="284"/>
            <ac:graphicFrameMk id="4" creationId="{0D7E4805-C886-4D77-869A-167432C330D3}"/>
          </ac:graphicFrameMkLst>
        </pc:graphicFrameChg>
        <pc:picChg chg="add mod">
          <ac:chgData name="gilad shapira" userId="f3d4ca1945c8c4cc" providerId="LiveId" clId="{8EDAED4C-11D8-40E7-AEB0-4DCE2A1F08D1}" dt="2020-11-03T11:19:54.378" v="11422" actId="1582"/>
          <ac:picMkLst>
            <pc:docMk/>
            <pc:sldMk cId="2188524944" sldId="284"/>
            <ac:picMk id="15" creationId="{8D9F1D95-F25C-42CC-9D18-6A85972D6DE0}"/>
          </ac:picMkLst>
        </pc:picChg>
        <pc:picChg chg="add mod">
          <ac:chgData name="gilad shapira" userId="f3d4ca1945c8c4cc" providerId="LiveId" clId="{8EDAED4C-11D8-40E7-AEB0-4DCE2A1F08D1}" dt="2020-11-03T11:19:54.378" v="11422" actId="1582"/>
          <ac:picMkLst>
            <pc:docMk/>
            <pc:sldMk cId="2188524944" sldId="284"/>
            <ac:picMk id="17" creationId="{A5A12E36-3166-4FE3-8369-C71387CE2275}"/>
          </ac:picMkLst>
        </pc:picChg>
        <pc:picChg chg="add mod">
          <ac:chgData name="gilad shapira" userId="f3d4ca1945c8c4cc" providerId="LiveId" clId="{8EDAED4C-11D8-40E7-AEB0-4DCE2A1F08D1}" dt="2020-11-03T11:19:54.378" v="11422" actId="1582"/>
          <ac:picMkLst>
            <pc:docMk/>
            <pc:sldMk cId="2188524944" sldId="284"/>
            <ac:picMk id="19" creationId="{A30AB0C0-58CD-46E8-8F7E-406EAE9B9059}"/>
          </ac:picMkLst>
        </pc:picChg>
      </pc:sldChg>
      <pc:sldChg chg="addSp delSp modSp add mod modNotesTx">
        <pc:chgData name="gilad shapira" userId="f3d4ca1945c8c4cc" providerId="LiveId" clId="{8EDAED4C-11D8-40E7-AEB0-4DCE2A1F08D1}" dt="2020-11-03T11:11:18.082" v="11039" actId="20577"/>
        <pc:sldMkLst>
          <pc:docMk/>
          <pc:sldMk cId="3498147586" sldId="285"/>
        </pc:sldMkLst>
        <pc:spChg chg="del">
          <ac:chgData name="gilad shapira" userId="f3d4ca1945c8c4cc" providerId="LiveId" clId="{8EDAED4C-11D8-40E7-AEB0-4DCE2A1F08D1}" dt="2020-11-03T11:09:56.831" v="10990" actId="478"/>
          <ac:spMkLst>
            <pc:docMk/>
            <pc:sldMk cId="3498147586" sldId="285"/>
            <ac:spMk id="8" creationId="{7AF9EB5A-4DF2-49C3-B1ED-C06915528252}"/>
          </ac:spMkLst>
        </pc:spChg>
        <pc:graphicFrameChg chg="del mod">
          <ac:chgData name="gilad shapira" userId="f3d4ca1945c8c4cc" providerId="LiveId" clId="{8EDAED4C-11D8-40E7-AEB0-4DCE2A1F08D1}" dt="2020-11-03T11:09:58.645" v="10991" actId="478"/>
          <ac:graphicFrameMkLst>
            <pc:docMk/>
            <pc:sldMk cId="3498147586" sldId="285"/>
            <ac:graphicFrameMk id="4" creationId="{A2C0F47D-DC0F-43EE-8B06-A2DD0579D808}"/>
          </ac:graphicFrameMkLst>
        </pc:graphicFrameChg>
        <pc:picChg chg="add del mod">
          <ac:chgData name="gilad shapira" userId="f3d4ca1945c8c4cc" providerId="LiveId" clId="{8EDAED4C-11D8-40E7-AEB0-4DCE2A1F08D1}" dt="2020-11-03T11:10:13.110" v="10998" actId="478"/>
          <ac:picMkLst>
            <pc:docMk/>
            <pc:sldMk cId="3498147586" sldId="285"/>
            <ac:picMk id="6" creationId="{84C60832-0C63-45C4-AB42-32313372F8E1}"/>
          </ac:picMkLst>
        </pc:picChg>
        <pc:picChg chg="add mod">
          <ac:chgData name="gilad shapira" userId="f3d4ca1945c8c4cc" providerId="LiveId" clId="{8EDAED4C-11D8-40E7-AEB0-4DCE2A1F08D1}" dt="2020-11-03T11:11:10.902" v="11003" actId="1582"/>
          <ac:picMkLst>
            <pc:docMk/>
            <pc:sldMk cId="3498147586" sldId="285"/>
            <ac:picMk id="4098" creationId="{5731E1CD-A07C-487F-9916-147127F73332}"/>
          </ac:picMkLst>
        </pc:picChg>
      </pc:sldChg>
      <pc:sldChg chg="delSp modSp add del mod delAnim modNotesTx">
        <pc:chgData name="gilad shapira" userId="f3d4ca1945c8c4cc" providerId="LiveId" clId="{8EDAED4C-11D8-40E7-AEB0-4DCE2A1F08D1}" dt="2020-11-15T12:35:21.105" v="31051" actId="47"/>
        <pc:sldMkLst>
          <pc:docMk/>
          <pc:sldMk cId="2149221977" sldId="286"/>
        </pc:sldMkLst>
        <pc:spChg chg="mod">
          <ac:chgData name="gilad shapira" userId="f3d4ca1945c8c4cc" providerId="LiveId" clId="{8EDAED4C-11D8-40E7-AEB0-4DCE2A1F08D1}" dt="2020-11-03T11:20:58.006" v="11438" actId="20577"/>
          <ac:spMkLst>
            <pc:docMk/>
            <pc:sldMk cId="2149221977" sldId="286"/>
            <ac:spMk id="2" creationId="{EEAB29C5-CB39-4E48-9456-03DDB5ADDB07}"/>
          </ac:spMkLst>
        </pc:spChg>
        <pc:spChg chg="del">
          <ac:chgData name="gilad shapira" userId="f3d4ca1945c8c4cc" providerId="LiveId" clId="{8EDAED4C-11D8-40E7-AEB0-4DCE2A1F08D1}" dt="2020-11-03T11:21:01.993" v="11439" actId="478"/>
          <ac:spMkLst>
            <pc:docMk/>
            <pc:sldMk cId="2149221977" sldId="286"/>
            <ac:spMk id="3" creationId="{F15022AC-76B8-4E22-9740-1A9C6B031781}"/>
          </ac:spMkLst>
        </pc:spChg>
        <pc:spChg chg="mod">
          <ac:chgData name="gilad shapira" userId="f3d4ca1945c8c4cc" providerId="LiveId" clId="{8EDAED4C-11D8-40E7-AEB0-4DCE2A1F08D1}" dt="2020-11-03T11:24:47.112" v="11745" actId="113"/>
          <ac:spMkLst>
            <pc:docMk/>
            <pc:sldMk cId="2149221977" sldId="286"/>
            <ac:spMk id="9" creationId="{AB4012D3-FAC3-430B-B978-254C9F02E2A6}"/>
          </ac:spMkLst>
        </pc:spChg>
      </pc:sldChg>
      <pc:sldChg chg="modSp add del mod">
        <pc:chgData name="gilad shapira" userId="f3d4ca1945c8c4cc" providerId="LiveId" clId="{8EDAED4C-11D8-40E7-AEB0-4DCE2A1F08D1}" dt="2020-11-15T12:35:41.937" v="31053" actId="47"/>
        <pc:sldMkLst>
          <pc:docMk/>
          <pc:sldMk cId="206431967" sldId="287"/>
        </pc:sldMkLst>
        <pc:spChg chg="mod">
          <ac:chgData name="gilad shapira" userId="f3d4ca1945c8c4cc" providerId="LiveId" clId="{8EDAED4C-11D8-40E7-AEB0-4DCE2A1F08D1}" dt="2020-11-03T11:25:27.444" v="11748" actId="20577"/>
          <ac:spMkLst>
            <pc:docMk/>
            <pc:sldMk cId="206431967" sldId="287"/>
            <ac:spMk id="9" creationId="{AB4012D3-FAC3-430B-B978-254C9F02E2A6}"/>
          </ac:spMkLst>
        </pc:spChg>
      </pc:sldChg>
      <pc:sldChg chg="addSp modSp add del mod modNotesTx">
        <pc:chgData name="gilad shapira" userId="f3d4ca1945c8c4cc" providerId="LiveId" clId="{8EDAED4C-11D8-40E7-AEB0-4DCE2A1F08D1}" dt="2020-11-03T17:20:24.208" v="26566" actId="47"/>
        <pc:sldMkLst>
          <pc:docMk/>
          <pc:sldMk cId="1063364627" sldId="288"/>
        </pc:sldMkLst>
        <pc:spChg chg="mod">
          <ac:chgData name="gilad shapira" userId="f3d4ca1945c8c4cc" providerId="LiveId" clId="{8EDAED4C-11D8-40E7-AEB0-4DCE2A1F08D1}" dt="2020-11-03T11:25:49.113" v="11762" actId="20577"/>
          <ac:spMkLst>
            <pc:docMk/>
            <pc:sldMk cId="1063364627" sldId="288"/>
            <ac:spMk id="2" creationId="{EEAB29C5-CB39-4E48-9456-03DDB5ADDB07}"/>
          </ac:spMkLst>
        </pc:spChg>
        <pc:spChg chg="add mod">
          <ac:chgData name="gilad shapira" userId="f3d4ca1945c8c4cc" providerId="LiveId" clId="{8EDAED4C-11D8-40E7-AEB0-4DCE2A1F08D1}" dt="2020-11-03T11:31:32.621" v="12140" actId="5793"/>
          <ac:spMkLst>
            <pc:docMk/>
            <pc:sldMk cId="1063364627" sldId="288"/>
            <ac:spMk id="4" creationId="{C00FCB53-7B5D-4871-8181-39C5868B8415}"/>
          </ac:spMkLst>
        </pc:spChg>
        <pc:spChg chg="mod">
          <ac:chgData name="gilad shapira" userId="f3d4ca1945c8c4cc" providerId="LiveId" clId="{8EDAED4C-11D8-40E7-AEB0-4DCE2A1F08D1}" dt="2020-11-03T11:25:51.228" v="11763" actId="20577"/>
          <ac:spMkLst>
            <pc:docMk/>
            <pc:sldMk cId="1063364627" sldId="288"/>
            <ac:spMk id="9" creationId="{AB4012D3-FAC3-430B-B978-254C9F02E2A6}"/>
          </ac:spMkLst>
        </pc:spChg>
        <pc:picChg chg="add mod">
          <ac:chgData name="gilad shapira" userId="f3d4ca1945c8c4cc" providerId="LiveId" clId="{8EDAED4C-11D8-40E7-AEB0-4DCE2A1F08D1}" dt="2020-11-03T11:26:00.098" v="11766" actId="1076"/>
          <ac:picMkLst>
            <pc:docMk/>
            <pc:sldMk cId="1063364627" sldId="288"/>
            <ac:picMk id="3" creationId="{B33D2223-D749-4021-BAAD-2053FBD40316}"/>
          </ac:picMkLst>
        </pc:picChg>
      </pc:sldChg>
      <pc:sldChg chg="addSp modSp add mod modAnim modNotesTx">
        <pc:chgData name="gilad shapira" userId="f3d4ca1945c8c4cc" providerId="LiveId" clId="{8EDAED4C-11D8-40E7-AEB0-4DCE2A1F08D1}" dt="2020-11-15T12:37:09.551" v="31149" actId="20577"/>
        <pc:sldMkLst>
          <pc:docMk/>
          <pc:sldMk cId="2833561739" sldId="289"/>
        </pc:sldMkLst>
        <pc:spChg chg="mod">
          <ac:chgData name="gilad shapira" userId="f3d4ca1945c8c4cc" providerId="LiveId" clId="{8EDAED4C-11D8-40E7-AEB0-4DCE2A1F08D1}" dt="2020-11-03T11:34:09.241" v="12311" actId="20577"/>
          <ac:spMkLst>
            <pc:docMk/>
            <pc:sldMk cId="2833561739" sldId="289"/>
            <ac:spMk id="2" creationId="{EEAB29C5-CB39-4E48-9456-03DDB5ADDB07}"/>
          </ac:spMkLst>
        </pc:spChg>
        <pc:spChg chg="mod">
          <ac:chgData name="gilad shapira" userId="f3d4ca1945c8c4cc" providerId="LiveId" clId="{8EDAED4C-11D8-40E7-AEB0-4DCE2A1F08D1}" dt="2020-11-03T11:35:17.961" v="12397" actId="20577"/>
          <ac:spMkLst>
            <pc:docMk/>
            <pc:sldMk cId="2833561739" sldId="289"/>
            <ac:spMk id="4" creationId="{C00FCB53-7B5D-4871-8181-39C5868B8415}"/>
          </ac:spMkLst>
        </pc:spChg>
        <pc:spChg chg="add mod">
          <ac:chgData name="gilad shapira" userId="f3d4ca1945c8c4cc" providerId="LiveId" clId="{8EDAED4C-11D8-40E7-AEB0-4DCE2A1F08D1}" dt="2020-11-03T11:32:15.365" v="12148" actId="1076"/>
          <ac:spMkLst>
            <pc:docMk/>
            <pc:sldMk cId="2833561739" sldId="289"/>
            <ac:spMk id="7" creationId="{565E53FD-B6AF-4CCF-BC02-A76BCEDB7BE5}"/>
          </ac:spMkLst>
        </pc:spChg>
        <pc:picChg chg="add mod">
          <ac:chgData name="gilad shapira" userId="f3d4ca1945c8c4cc" providerId="LiveId" clId="{8EDAED4C-11D8-40E7-AEB0-4DCE2A1F08D1}" dt="2020-11-03T11:32:15.365" v="12148" actId="1076"/>
          <ac:picMkLst>
            <pc:docMk/>
            <pc:sldMk cId="2833561739" sldId="289"/>
            <ac:picMk id="6" creationId="{9C421CF2-4B3C-4262-8052-929C634858B9}"/>
          </ac:picMkLst>
        </pc:picChg>
      </pc:sldChg>
      <pc:sldChg chg="addSp delSp modSp add mod delAnim modAnim modNotesTx">
        <pc:chgData name="gilad shapira" userId="f3d4ca1945c8c4cc" providerId="LiveId" clId="{8EDAED4C-11D8-40E7-AEB0-4DCE2A1F08D1}" dt="2020-11-15T12:45:39.313" v="32029" actId="20577"/>
        <pc:sldMkLst>
          <pc:docMk/>
          <pc:sldMk cId="2758402817" sldId="290"/>
        </pc:sldMkLst>
        <pc:spChg chg="mod">
          <ac:chgData name="gilad shapira" userId="f3d4ca1945c8c4cc" providerId="LiveId" clId="{8EDAED4C-11D8-40E7-AEB0-4DCE2A1F08D1}" dt="2020-11-03T11:36:48.976" v="12504" actId="313"/>
          <ac:spMkLst>
            <pc:docMk/>
            <pc:sldMk cId="2758402817" sldId="290"/>
            <ac:spMk id="4" creationId="{C00FCB53-7B5D-4871-8181-39C5868B8415}"/>
          </ac:spMkLst>
        </pc:spChg>
        <pc:spChg chg="del">
          <ac:chgData name="gilad shapira" userId="f3d4ca1945c8c4cc" providerId="LiveId" clId="{8EDAED4C-11D8-40E7-AEB0-4DCE2A1F08D1}" dt="2020-11-03T11:36:46.315" v="12502" actId="478"/>
          <ac:spMkLst>
            <pc:docMk/>
            <pc:sldMk cId="2758402817" sldId="290"/>
            <ac:spMk id="7" creationId="{565E53FD-B6AF-4CCF-BC02-A76BCEDB7BE5}"/>
          </ac:spMkLst>
        </pc:spChg>
        <pc:picChg chg="del">
          <ac:chgData name="gilad shapira" userId="f3d4ca1945c8c4cc" providerId="LiveId" clId="{8EDAED4C-11D8-40E7-AEB0-4DCE2A1F08D1}" dt="2020-11-03T11:36:36.170" v="12498" actId="478"/>
          <ac:picMkLst>
            <pc:docMk/>
            <pc:sldMk cId="2758402817" sldId="290"/>
            <ac:picMk id="3" creationId="{B33D2223-D749-4021-BAAD-2053FBD40316}"/>
          </ac:picMkLst>
        </pc:picChg>
        <pc:picChg chg="del">
          <ac:chgData name="gilad shapira" userId="f3d4ca1945c8c4cc" providerId="LiveId" clId="{8EDAED4C-11D8-40E7-AEB0-4DCE2A1F08D1}" dt="2020-11-03T11:36:37.678" v="12499" actId="478"/>
          <ac:picMkLst>
            <pc:docMk/>
            <pc:sldMk cId="2758402817" sldId="290"/>
            <ac:picMk id="6" creationId="{9C421CF2-4B3C-4262-8052-929C634858B9}"/>
          </ac:picMkLst>
        </pc:picChg>
        <pc:picChg chg="add mod">
          <ac:chgData name="gilad shapira" userId="f3d4ca1945c8c4cc" providerId="LiveId" clId="{8EDAED4C-11D8-40E7-AEB0-4DCE2A1F08D1}" dt="2020-11-15T12:38:48.114" v="31468" actId="1076"/>
          <ac:picMkLst>
            <pc:docMk/>
            <pc:sldMk cId="2758402817" sldId="290"/>
            <ac:picMk id="10" creationId="{AD26CA2C-D77E-43CF-951F-BBC674B1FD60}"/>
          </ac:picMkLst>
        </pc:picChg>
      </pc:sldChg>
      <pc:sldChg chg="delSp modSp add mod delAnim modNotesTx">
        <pc:chgData name="gilad shapira" userId="f3d4ca1945c8c4cc" providerId="LiveId" clId="{8EDAED4C-11D8-40E7-AEB0-4DCE2A1F08D1}" dt="2020-11-15T06:43:38.732" v="27871" actId="20577"/>
        <pc:sldMkLst>
          <pc:docMk/>
          <pc:sldMk cId="3830642879" sldId="291"/>
        </pc:sldMkLst>
        <pc:spChg chg="mod">
          <ac:chgData name="gilad shapira" userId="f3d4ca1945c8c4cc" providerId="LiveId" clId="{8EDAED4C-11D8-40E7-AEB0-4DCE2A1F08D1}" dt="2020-11-10T10:57:55.661" v="27238" actId="20577"/>
          <ac:spMkLst>
            <pc:docMk/>
            <pc:sldMk cId="3830642879" sldId="291"/>
            <ac:spMk id="4" creationId="{C00FCB53-7B5D-4871-8181-39C5868B8415}"/>
          </ac:spMkLst>
        </pc:spChg>
        <pc:spChg chg="del">
          <ac:chgData name="gilad shapira" userId="f3d4ca1945c8c4cc" providerId="LiveId" clId="{8EDAED4C-11D8-40E7-AEB0-4DCE2A1F08D1}" dt="2020-11-03T11:39:32.525" v="12555" actId="478"/>
          <ac:spMkLst>
            <pc:docMk/>
            <pc:sldMk cId="3830642879" sldId="291"/>
            <ac:spMk id="9" creationId="{AB4012D3-FAC3-430B-B978-254C9F02E2A6}"/>
          </ac:spMkLst>
        </pc:spChg>
        <pc:picChg chg="del">
          <ac:chgData name="gilad shapira" userId="f3d4ca1945c8c4cc" providerId="LiveId" clId="{8EDAED4C-11D8-40E7-AEB0-4DCE2A1F08D1}" dt="2020-11-03T11:37:34.226" v="12512" actId="478"/>
          <ac:picMkLst>
            <pc:docMk/>
            <pc:sldMk cId="3830642879" sldId="291"/>
            <ac:picMk id="10" creationId="{AD26CA2C-D77E-43CF-951F-BBC674B1FD60}"/>
          </ac:picMkLst>
        </pc:picChg>
      </pc:sldChg>
      <pc:sldChg chg="addSp delSp modSp add mod modAnim modNotesTx">
        <pc:chgData name="gilad shapira" userId="f3d4ca1945c8c4cc" providerId="LiveId" clId="{8EDAED4C-11D8-40E7-AEB0-4DCE2A1F08D1}" dt="2020-11-15T12:39:27.036" v="31540" actId="20577"/>
        <pc:sldMkLst>
          <pc:docMk/>
          <pc:sldMk cId="1703829404" sldId="292"/>
        </pc:sldMkLst>
        <pc:spChg chg="mod">
          <ac:chgData name="gilad shapira" userId="f3d4ca1945c8c4cc" providerId="LiveId" clId="{8EDAED4C-11D8-40E7-AEB0-4DCE2A1F08D1}" dt="2020-11-03T11:45:34.696" v="12757" actId="20577"/>
          <ac:spMkLst>
            <pc:docMk/>
            <pc:sldMk cId="1703829404" sldId="292"/>
            <ac:spMk id="2" creationId="{EEAB29C5-CB39-4E48-9456-03DDB5ADDB07}"/>
          </ac:spMkLst>
        </pc:spChg>
        <pc:spChg chg="del mod">
          <ac:chgData name="gilad shapira" userId="f3d4ca1945c8c4cc" providerId="LiveId" clId="{8EDAED4C-11D8-40E7-AEB0-4DCE2A1F08D1}" dt="2020-11-03T11:45:47.683" v="12759" actId="478"/>
          <ac:spMkLst>
            <pc:docMk/>
            <pc:sldMk cId="1703829404" sldId="292"/>
            <ac:spMk id="4" creationId="{C00FCB53-7B5D-4871-8181-39C5868B8415}"/>
          </ac:spMkLst>
        </pc:spChg>
        <pc:spChg chg="add mod">
          <ac:chgData name="gilad shapira" userId="f3d4ca1945c8c4cc" providerId="LiveId" clId="{8EDAED4C-11D8-40E7-AEB0-4DCE2A1F08D1}" dt="2020-11-03T11:48:39.612" v="12969" actId="313"/>
          <ac:spMkLst>
            <pc:docMk/>
            <pc:sldMk cId="1703829404" sldId="292"/>
            <ac:spMk id="6" creationId="{3CD36048-4D0A-4589-AE86-80CDD4FDAF1B}"/>
          </ac:spMkLst>
        </pc:spChg>
        <pc:graphicFrameChg chg="add mod modGraphic">
          <ac:chgData name="gilad shapira" userId="f3d4ca1945c8c4cc" providerId="LiveId" clId="{8EDAED4C-11D8-40E7-AEB0-4DCE2A1F08D1}" dt="2020-11-03T11:47:58.037" v="12929" actId="403"/>
          <ac:graphicFrameMkLst>
            <pc:docMk/>
            <pc:sldMk cId="1703829404" sldId="292"/>
            <ac:graphicFrameMk id="3" creationId="{9A3CFA61-07A2-4C58-9571-390EFFC17050}"/>
          </ac:graphicFrameMkLst>
        </pc:graphicFrameChg>
      </pc:sldChg>
      <pc:sldChg chg="addSp delSp modSp add mod delAnim modNotesTx">
        <pc:chgData name="gilad shapira" userId="f3d4ca1945c8c4cc" providerId="LiveId" clId="{8EDAED4C-11D8-40E7-AEB0-4DCE2A1F08D1}" dt="2020-11-15T12:40:23.002" v="31572" actId="20577"/>
        <pc:sldMkLst>
          <pc:docMk/>
          <pc:sldMk cId="471053925" sldId="293"/>
        </pc:sldMkLst>
        <pc:spChg chg="mod">
          <ac:chgData name="gilad shapira" userId="f3d4ca1945c8c4cc" providerId="LiveId" clId="{8EDAED4C-11D8-40E7-AEB0-4DCE2A1F08D1}" dt="2020-11-03T11:49:10.714" v="12980" actId="20577"/>
          <ac:spMkLst>
            <pc:docMk/>
            <pc:sldMk cId="471053925" sldId="293"/>
            <ac:spMk id="2" creationId="{EEAB29C5-CB39-4E48-9456-03DDB5ADDB07}"/>
          </ac:spMkLst>
        </pc:spChg>
        <pc:spChg chg="add mod">
          <ac:chgData name="gilad shapira" userId="f3d4ca1945c8c4cc" providerId="LiveId" clId="{8EDAED4C-11D8-40E7-AEB0-4DCE2A1F08D1}" dt="2020-11-03T11:52:18.418" v="13213" actId="20577"/>
          <ac:spMkLst>
            <pc:docMk/>
            <pc:sldMk cId="471053925" sldId="293"/>
            <ac:spMk id="4" creationId="{8F464376-65C5-4CF1-8E28-C489B82CFE66}"/>
          </ac:spMkLst>
        </pc:spChg>
        <pc:spChg chg="del">
          <ac:chgData name="gilad shapira" userId="f3d4ca1945c8c4cc" providerId="LiveId" clId="{8EDAED4C-11D8-40E7-AEB0-4DCE2A1F08D1}" dt="2020-11-03T11:49:12.643" v="12981" actId="478"/>
          <ac:spMkLst>
            <pc:docMk/>
            <pc:sldMk cId="471053925" sldId="293"/>
            <ac:spMk id="6" creationId="{3CD36048-4D0A-4589-AE86-80CDD4FDAF1B}"/>
          </ac:spMkLst>
        </pc:spChg>
        <pc:spChg chg="del">
          <ac:chgData name="gilad shapira" userId="f3d4ca1945c8c4cc" providerId="LiveId" clId="{8EDAED4C-11D8-40E7-AEB0-4DCE2A1F08D1}" dt="2020-11-03T11:49:14.409" v="12982" actId="478"/>
          <ac:spMkLst>
            <pc:docMk/>
            <pc:sldMk cId="471053925" sldId="293"/>
            <ac:spMk id="8" creationId="{7AF9EB5A-4DF2-49C3-B1ED-C06915528252}"/>
          </ac:spMkLst>
        </pc:spChg>
        <pc:graphicFrameChg chg="del">
          <ac:chgData name="gilad shapira" userId="f3d4ca1945c8c4cc" providerId="LiveId" clId="{8EDAED4C-11D8-40E7-AEB0-4DCE2A1F08D1}" dt="2020-11-03T11:49:15.874" v="12983" actId="478"/>
          <ac:graphicFrameMkLst>
            <pc:docMk/>
            <pc:sldMk cId="471053925" sldId="293"/>
            <ac:graphicFrameMk id="3" creationId="{9A3CFA61-07A2-4C58-9571-390EFFC17050}"/>
          </ac:graphicFrameMkLst>
        </pc:graphicFrameChg>
      </pc:sldChg>
      <pc:sldChg chg="addSp modSp add mod modNotesTx">
        <pc:chgData name="gilad shapira" userId="f3d4ca1945c8c4cc" providerId="LiveId" clId="{8EDAED4C-11D8-40E7-AEB0-4DCE2A1F08D1}" dt="2020-11-10T09:29:49.022" v="26680" actId="1582"/>
        <pc:sldMkLst>
          <pc:docMk/>
          <pc:sldMk cId="2217022145" sldId="294"/>
        </pc:sldMkLst>
        <pc:spChg chg="mod">
          <ac:chgData name="gilad shapira" userId="f3d4ca1945c8c4cc" providerId="LiveId" clId="{8EDAED4C-11D8-40E7-AEB0-4DCE2A1F08D1}" dt="2020-11-03T11:56:29.415" v="13234" actId="20577"/>
          <ac:spMkLst>
            <pc:docMk/>
            <pc:sldMk cId="2217022145" sldId="294"/>
            <ac:spMk id="2" creationId="{EEAB29C5-CB39-4E48-9456-03DDB5ADDB07}"/>
          </ac:spMkLst>
        </pc:spChg>
        <pc:spChg chg="mod">
          <ac:chgData name="gilad shapira" userId="f3d4ca1945c8c4cc" providerId="LiveId" clId="{8EDAED4C-11D8-40E7-AEB0-4DCE2A1F08D1}" dt="2020-11-03T12:03:51.562" v="14044" actId="20577"/>
          <ac:spMkLst>
            <pc:docMk/>
            <pc:sldMk cId="2217022145" sldId="294"/>
            <ac:spMk id="4" creationId="{8F464376-65C5-4CF1-8E28-C489B82CFE66}"/>
          </ac:spMkLst>
        </pc:spChg>
        <pc:picChg chg="add mod">
          <ac:chgData name="gilad shapira" userId="f3d4ca1945c8c4cc" providerId="LiveId" clId="{8EDAED4C-11D8-40E7-AEB0-4DCE2A1F08D1}" dt="2020-11-10T09:29:49.022" v="26680" actId="1582"/>
          <ac:picMkLst>
            <pc:docMk/>
            <pc:sldMk cId="2217022145" sldId="294"/>
            <ac:picMk id="1026" creationId="{483D65B6-3E39-4146-8F7F-F54A61F1BA23}"/>
          </ac:picMkLst>
        </pc:picChg>
      </pc:sldChg>
      <pc:sldChg chg="addSp modSp add mod modAnim modNotesTx">
        <pc:chgData name="gilad shapira" userId="f3d4ca1945c8c4cc" providerId="LiveId" clId="{8EDAED4C-11D8-40E7-AEB0-4DCE2A1F08D1}" dt="2020-11-15T12:44:13.397" v="31839" actId="20577"/>
        <pc:sldMkLst>
          <pc:docMk/>
          <pc:sldMk cId="3630539473" sldId="295"/>
        </pc:sldMkLst>
        <pc:spChg chg="mod">
          <ac:chgData name="gilad shapira" userId="f3d4ca1945c8c4cc" providerId="LiveId" clId="{8EDAED4C-11D8-40E7-AEB0-4DCE2A1F08D1}" dt="2020-11-03T12:06:46.964" v="14237" actId="20577"/>
          <ac:spMkLst>
            <pc:docMk/>
            <pc:sldMk cId="3630539473" sldId="295"/>
            <ac:spMk id="2" creationId="{EEAB29C5-CB39-4E48-9456-03DDB5ADDB07}"/>
          </ac:spMkLst>
        </pc:spChg>
        <pc:spChg chg="mod">
          <ac:chgData name="gilad shapira" userId="f3d4ca1945c8c4cc" providerId="LiveId" clId="{8EDAED4C-11D8-40E7-AEB0-4DCE2A1F08D1}" dt="2020-11-03T12:12:04.804" v="14497" actId="20577"/>
          <ac:spMkLst>
            <pc:docMk/>
            <pc:sldMk cId="3630539473" sldId="295"/>
            <ac:spMk id="4" creationId="{8F464376-65C5-4CF1-8E28-C489B82CFE66}"/>
          </ac:spMkLst>
        </pc:spChg>
        <pc:picChg chg="add mod">
          <ac:chgData name="gilad shapira" userId="f3d4ca1945c8c4cc" providerId="LiveId" clId="{8EDAED4C-11D8-40E7-AEB0-4DCE2A1F08D1}" dt="2020-11-03T12:11:15.609" v="14446" actId="1076"/>
          <ac:picMkLst>
            <pc:docMk/>
            <pc:sldMk cId="3630539473" sldId="295"/>
            <ac:picMk id="6" creationId="{461CCC16-B37D-4FEB-BAB1-E75503278583}"/>
          </ac:picMkLst>
        </pc:picChg>
      </pc:sldChg>
      <pc:sldChg chg="delSp modSp add mod modAnim modNotesTx">
        <pc:chgData name="gilad shapira" userId="f3d4ca1945c8c4cc" providerId="LiveId" clId="{8EDAED4C-11D8-40E7-AEB0-4DCE2A1F08D1}" dt="2020-11-15T12:44:29.169" v="31906" actId="20577"/>
        <pc:sldMkLst>
          <pc:docMk/>
          <pc:sldMk cId="336670111" sldId="296"/>
        </pc:sldMkLst>
        <pc:spChg chg="mod">
          <ac:chgData name="gilad shapira" userId="f3d4ca1945c8c4cc" providerId="LiveId" clId="{8EDAED4C-11D8-40E7-AEB0-4DCE2A1F08D1}" dt="2020-11-03T12:13:31.586" v="14574" actId="20577"/>
          <ac:spMkLst>
            <pc:docMk/>
            <pc:sldMk cId="336670111" sldId="296"/>
            <ac:spMk id="4" creationId="{8F464376-65C5-4CF1-8E28-C489B82CFE66}"/>
          </ac:spMkLst>
        </pc:spChg>
        <pc:picChg chg="del">
          <ac:chgData name="gilad shapira" userId="f3d4ca1945c8c4cc" providerId="LiveId" clId="{8EDAED4C-11D8-40E7-AEB0-4DCE2A1F08D1}" dt="2020-11-03T12:13:40.627" v="14576" actId="478"/>
          <ac:picMkLst>
            <pc:docMk/>
            <pc:sldMk cId="336670111" sldId="296"/>
            <ac:picMk id="6" creationId="{461CCC16-B37D-4FEB-BAB1-E75503278583}"/>
          </ac:picMkLst>
        </pc:picChg>
      </pc:sldChg>
      <pc:sldChg chg="modSp add del mod modNotesTx">
        <pc:chgData name="gilad shapira" userId="f3d4ca1945c8c4cc" providerId="LiveId" clId="{8EDAED4C-11D8-40E7-AEB0-4DCE2A1F08D1}" dt="2020-11-10T10:45:47.965" v="27017" actId="47"/>
        <pc:sldMkLst>
          <pc:docMk/>
          <pc:sldMk cId="2190898713" sldId="297"/>
        </pc:sldMkLst>
        <pc:spChg chg="mod">
          <ac:chgData name="gilad shapira" userId="f3d4ca1945c8c4cc" providerId="LiveId" clId="{8EDAED4C-11D8-40E7-AEB0-4DCE2A1F08D1}" dt="2020-11-10T10:44:45.673" v="27016" actId="20577"/>
          <ac:spMkLst>
            <pc:docMk/>
            <pc:sldMk cId="2190898713" sldId="297"/>
            <ac:spMk id="4" creationId="{8F464376-65C5-4CF1-8E28-C489B82CFE66}"/>
          </ac:spMkLst>
        </pc:spChg>
      </pc:sldChg>
      <pc:sldChg chg="modSp add mod modNotesTx">
        <pc:chgData name="gilad shapira" userId="f3d4ca1945c8c4cc" providerId="LiveId" clId="{8EDAED4C-11D8-40E7-AEB0-4DCE2A1F08D1}" dt="2020-11-15T12:44:45.460" v="31907" actId="20577"/>
        <pc:sldMkLst>
          <pc:docMk/>
          <pc:sldMk cId="3251862500" sldId="298"/>
        </pc:sldMkLst>
        <pc:spChg chg="mod">
          <ac:chgData name="gilad shapira" userId="f3d4ca1945c8c4cc" providerId="LiveId" clId="{8EDAED4C-11D8-40E7-AEB0-4DCE2A1F08D1}" dt="2020-11-03T17:22:47.502" v="26573" actId="313"/>
          <ac:spMkLst>
            <pc:docMk/>
            <pc:sldMk cId="3251862500" sldId="298"/>
            <ac:spMk id="4" creationId="{8F464376-65C5-4CF1-8E28-C489B82CFE66}"/>
          </ac:spMkLst>
        </pc:spChg>
      </pc:sldChg>
      <pc:sldChg chg="modSp add mod modNotesTx">
        <pc:chgData name="gilad shapira" userId="f3d4ca1945c8c4cc" providerId="LiveId" clId="{8EDAED4C-11D8-40E7-AEB0-4DCE2A1F08D1}" dt="2020-11-15T12:45:16.317" v="31946" actId="20577"/>
        <pc:sldMkLst>
          <pc:docMk/>
          <pc:sldMk cId="2165357738" sldId="299"/>
        </pc:sldMkLst>
        <pc:spChg chg="mod">
          <ac:chgData name="gilad shapira" userId="f3d4ca1945c8c4cc" providerId="LiveId" clId="{8EDAED4C-11D8-40E7-AEB0-4DCE2A1F08D1}" dt="2020-11-03T12:39:55.341" v="15204"/>
          <ac:spMkLst>
            <pc:docMk/>
            <pc:sldMk cId="2165357738" sldId="299"/>
            <ac:spMk id="2" creationId="{EEAB29C5-CB39-4E48-9456-03DDB5ADDB07}"/>
          </ac:spMkLst>
        </pc:spChg>
        <pc:spChg chg="mod">
          <ac:chgData name="gilad shapira" userId="f3d4ca1945c8c4cc" providerId="LiveId" clId="{8EDAED4C-11D8-40E7-AEB0-4DCE2A1F08D1}" dt="2020-11-03T12:27:13.173" v="14989" actId="108"/>
          <ac:spMkLst>
            <pc:docMk/>
            <pc:sldMk cId="2165357738" sldId="299"/>
            <ac:spMk id="4" creationId="{8F464376-65C5-4CF1-8E28-C489B82CFE66}"/>
          </ac:spMkLst>
        </pc:spChg>
      </pc:sldChg>
      <pc:sldChg chg="modSp add mod modNotesTx">
        <pc:chgData name="gilad shapira" userId="f3d4ca1945c8c4cc" providerId="LiveId" clId="{8EDAED4C-11D8-40E7-AEB0-4DCE2A1F08D1}" dt="2020-11-15T12:47:23.010" v="32057"/>
        <pc:sldMkLst>
          <pc:docMk/>
          <pc:sldMk cId="1000515681" sldId="300"/>
        </pc:sldMkLst>
        <pc:spChg chg="mod">
          <ac:chgData name="gilad shapira" userId="f3d4ca1945c8c4cc" providerId="LiveId" clId="{8EDAED4C-11D8-40E7-AEB0-4DCE2A1F08D1}" dt="2020-11-03T12:39:58.416" v="15205"/>
          <ac:spMkLst>
            <pc:docMk/>
            <pc:sldMk cId="1000515681" sldId="300"/>
            <ac:spMk id="2" creationId="{EEAB29C5-CB39-4E48-9456-03DDB5ADDB07}"/>
          </ac:spMkLst>
        </pc:spChg>
        <pc:spChg chg="mod">
          <ac:chgData name="gilad shapira" userId="f3d4ca1945c8c4cc" providerId="LiveId" clId="{8EDAED4C-11D8-40E7-AEB0-4DCE2A1F08D1}" dt="2020-11-03T12:39:04.473" v="15200" actId="255"/>
          <ac:spMkLst>
            <pc:docMk/>
            <pc:sldMk cId="1000515681" sldId="300"/>
            <ac:spMk id="4" creationId="{8F464376-65C5-4CF1-8E28-C489B82CFE66}"/>
          </ac:spMkLst>
        </pc:spChg>
      </pc:sldChg>
      <pc:sldChg chg="addSp delSp modSp add mod ord modNotesTx">
        <pc:chgData name="gilad shapira" userId="f3d4ca1945c8c4cc" providerId="LiveId" clId="{8EDAED4C-11D8-40E7-AEB0-4DCE2A1F08D1}" dt="2020-11-15T12:41:32.925" v="31603" actId="20577"/>
        <pc:sldMkLst>
          <pc:docMk/>
          <pc:sldMk cId="2760673913" sldId="301"/>
        </pc:sldMkLst>
        <pc:spChg chg="mod">
          <ac:chgData name="gilad shapira" userId="f3d4ca1945c8c4cc" providerId="LiveId" clId="{8EDAED4C-11D8-40E7-AEB0-4DCE2A1F08D1}" dt="2020-11-03T12:40:23.306" v="15220" actId="20577"/>
          <ac:spMkLst>
            <pc:docMk/>
            <pc:sldMk cId="2760673913" sldId="301"/>
            <ac:spMk id="2" creationId="{EEAB29C5-CB39-4E48-9456-03DDB5ADDB07}"/>
          </ac:spMkLst>
        </pc:spChg>
        <pc:spChg chg="del">
          <ac:chgData name="gilad shapira" userId="f3d4ca1945c8c4cc" providerId="LiveId" clId="{8EDAED4C-11D8-40E7-AEB0-4DCE2A1F08D1}" dt="2020-11-03T12:40:25.781" v="15221" actId="478"/>
          <ac:spMkLst>
            <pc:docMk/>
            <pc:sldMk cId="2760673913" sldId="301"/>
            <ac:spMk id="4" creationId="{8F464376-65C5-4CF1-8E28-C489B82CFE66}"/>
          </ac:spMkLst>
        </pc:spChg>
        <pc:picChg chg="add mod modCrop">
          <ac:chgData name="gilad shapira" userId="f3d4ca1945c8c4cc" providerId="LiveId" clId="{8EDAED4C-11D8-40E7-AEB0-4DCE2A1F08D1}" dt="2020-11-03T12:40:47.592" v="15225" actId="732"/>
          <ac:picMkLst>
            <pc:docMk/>
            <pc:sldMk cId="2760673913" sldId="301"/>
            <ac:picMk id="6" creationId="{B70E8B4D-FE30-4E85-8C37-E00D5D56C6FC}"/>
          </ac:picMkLst>
        </pc:picChg>
      </pc:sldChg>
      <pc:sldChg chg="addSp modSp add mod modAnim modNotesTx">
        <pc:chgData name="gilad shapira" userId="f3d4ca1945c8c4cc" providerId="LiveId" clId="{8EDAED4C-11D8-40E7-AEB0-4DCE2A1F08D1}" dt="2020-11-15T12:46:46.894" v="32056" actId="20577"/>
        <pc:sldMkLst>
          <pc:docMk/>
          <pc:sldMk cId="4177968131" sldId="302"/>
        </pc:sldMkLst>
        <pc:spChg chg="mod">
          <ac:chgData name="gilad shapira" userId="f3d4ca1945c8c4cc" providerId="LiveId" clId="{8EDAED4C-11D8-40E7-AEB0-4DCE2A1F08D1}" dt="2020-11-03T12:45:42.858" v="15843" actId="20577"/>
          <ac:spMkLst>
            <pc:docMk/>
            <pc:sldMk cId="4177968131" sldId="302"/>
            <ac:spMk id="2" creationId="{EEAB29C5-CB39-4E48-9456-03DDB5ADDB07}"/>
          </ac:spMkLst>
        </pc:spChg>
        <pc:spChg chg="add mod">
          <ac:chgData name="gilad shapira" userId="f3d4ca1945c8c4cc" providerId="LiveId" clId="{8EDAED4C-11D8-40E7-AEB0-4DCE2A1F08D1}" dt="2020-11-03T12:49:40.109" v="16248" actId="404"/>
          <ac:spMkLst>
            <pc:docMk/>
            <pc:sldMk cId="4177968131" sldId="302"/>
            <ac:spMk id="3" creationId="{E34CD580-9F60-4C60-98DD-E877A4A37A0E}"/>
          </ac:spMkLst>
        </pc:spChg>
        <pc:spChg chg="mod">
          <ac:chgData name="gilad shapira" userId="f3d4ca1945c8c4cc" providerId="LiveId" clId="{8EDAED4C-11D8-40E7-AEB0-4DCE2A1F08D1}" dt="2020-11-03T12:48:32.197" v="16141" actId="20577"/>
          <ac:spMkLst>
            <pc:docMk/>
            <pc:sldMk cId="4177968131" sldId="302"/>
            <ac:spMk id="4" creationId="{8F464376-65C5-4CF1-8E28-C489B82CFE66}"/>
          </ac:spMkLst>
        </pc:spChg>
      </pc:sldChg>
      <pc:sldChg chg="addSp delSp modSp add mod delAnim modAnim modNotesTx">
        <pc:chgData name="gilad shapira" userId="f3d4ca1945c8c4cc" providerId="LiveId" clId="{8EDAED4C-11D8-40E7-AEB0-4DCE2A1F08D1}" dt="2020-11-03T12:52:52.403" v="16404" actId="20577"/>
        <pc:sldMkLst>
          <pc:docMk/>
          <pc:sldMk cId="2087068699" sldId="303"/>
        </pc:sldMkLst>
        <pc:spChg chg="mod">
          <ac:chgData name="gilad shapira" userId="f3d4ca1945c8c4cc" providerId="LiveId" clId="{8EDAED4C-11D8-40E7-AEB0-4DCE2A1F08D1}" dt="2020-11-03T12:52:39.757" v="16403" actId="1076"/>
          <ac:spMkLst>
            <pc:docMk/>
            <pc:sldMk cId="2087068699" sldId="303"/>
            <ac:spMk id="2" creationId="{EEAB29C5-CB39-4E48-9456-03DDB5ADDB07}"/>
          </ac:spMkLst>
        </pc:spChg>
        <pc:spChg chg="del">
          <ac:chgData name="gilad shapira" userId="f3d4ca1945c8c4cc" providerId="LiveId" clId="{8EDAED4C-11D8-40E7-AEB0-4DCE2A1F08D1}" dt="2020-11-03T12:50:36.493" v="16261" actId="478"/>
          <ac:spMkLst>
            <pc:docMk/>
            <pc:sldMk cId="2087068699" sldId="303"/>
            <ac:spMk id="3" creationId="{E34CD580-9F60-4C60-98DD-E877A4A37A0E}"/>
          </ac:spMkLst>
        </pc:spChg>
        <pc:spChg chg="del">
          <ac:chgData name="gilad shapira" userId="f3d4ca1945c8c4cc" providerId="LiveId" clId="{8EDAED4C-11D8-40E7-AEB0-4DCE2A1F08D1}" dt="2020-11-03T12:50:35.788" v="16260" actId="478"/>
          <ac:spMkLst>
            <pc:docMk/>
            <pc:sldMk cId="2087068699" sldId="303"/>
            <ac:spMk id="4" creationId="{8F464376-65C5-4CF1-8E28-C489B82CFE66}"/>
          </ac:spMkLst>
        </pc:spChg>
        <pc:spChg chg="add mod">
          <ac:chgData name="gilad shapira" userId="f3d4ca1945c8c4cc" providerId="LiveId" clId="{8EDAED4C-11D8-40E7-AEB0-4DCE2A1F08D1}" dt="2020-11-03T12:50:57.258" v="16286" actId="313"/>
          <ac:spMkLst>
            <pc:docMk/>
            <pc:sldMk cId="2087068699" sldId="303"/>
            <ac:spMk id="7" creationId="{B3E2445B-3FA5-4C7A-8960-866B699D2B28}"/>
          </ac:spMkLst>
        </pc:spChg>
        <pc:spChg chg="add mod">
          <ac:chgData name="gilad shapira" userId="f3d4ca1945c8c4cc" providerId="LiveId" clId="{8EDAED4C-11D8-40E7-AEB0-4DCE2A1F08D1}" dt="2020-11-03T12:51:35.334" v="16341" actId="20577"/>
          <ac:spMkLst>
            <pc:docMk/>
            <pc:sldMk cId="2087068699" sldId="303"/>
            <ac:spMk id="8" creationId="{9BA69C10-B0E4-4D00-95B0-0DBBBAD73AF0}"/>
          </ac:spMkLst>
        </pc:spChg>
        <pc:spChg chg="add mod">
          <ac:chgData name="gilad shapira" userId="f3d4ca1945c8c4cc" providerId="LiveId" clId="{8EDAED4C-11D8-40E7-AEB0-4DCE2A1F08D1}" dt="2020-11-03T12:52:20.687" v="16399" actId="1076"/>
          <ac:spMkLst>
            <pc:docMk/>
            <pc:sldMk cId="2087068699" sldId="303"/>
            <ac:spMk id="10" creationId="{D55F3957-98AA-4933-9B87-8BFD6F160AE3}"/>
          </ac:spMkLst>
        </pc:spChg>
        <pc:spChg chg="add mod">
          <ac:chgData name="gilad shapira" userId="f3d4ca1945c8c4cc" providerId="LiveId" clId="{8EDAED4C-11D8-40E7-AEB0-4DCE2A1F08D1}" dt="2020-11-03T12:52:15.891" v="16396" actId="1076"/>
          <ac:spMkLst>
            <pc:docMk/>
            <pc:sldMk cId="2087068699" sldId="303"/>
            <ac:spMk id="11" creationId="{9E203BD4-EEF4-45D5-9AE6-BC18D0F59017}"/>
          </ac:spMkLst>
        </pc:spChg>
        <pc:spChg chg="add mod">
          <ac:chgData name="gilad shapira" userId="f3d4ca1945c8c4cc" providerId="LiveId" clId="{8EDAED4C-11D8-40E7-AEB0-4DCE2A1F08D1}" dt="2020-11-03T12:51:20.184" v="16312" actId="20577"/>
          <ac:spMkLst>
            <pc:docMk/>
            <pc:sldMk cId="2087068699" sldId="303"/>
            <ac:spMk id="13" creationId="{DF8A8335-C9E7-4E86-95E5-FFE5CAA53FEA}"/>
          </ac:spMkLst>
        </pc:spChg>
        <pc:spChg chg="add mod">
          <ac:chgData name="gilad shapira" userId="f3d4ca1945c8c4cc" providerId="LiveId" clId="{8EDAED4C-11D8-40E7-AEB0-4DCE2A1F08D1}" dt="2020-11-03T12:51:55.804" v="16375" actId="1076"/>
          <ac:spMkLst>
            <pc:docMk/>
            <pc:sldMk cId="2087068699" sldId="303"/>
            <ac:spMk id="14" creationId="{EAFDFC0E-BAB4-4EFF-BB0F-A82231C989BF}"/>
          </ac:spMkLst>
        </pc:spChg>
        <pc:spChg chg="add mod">
          <ac:chgData name="gilad shapira" userId="f3d4ca1945c8c4cc" providerId="LiveId" clId="{8EDAED4C-11D8-40E7-AEB0-4DCE2A1F08D1}" dt="2020-11-03T12:52:19.171" v="16397" actId="313"/>
          <ac:spMkLst>
            <pc:docMk/>
            <pc:sldMk cId="2087068699" sldId="303"/>
            <ac:spMk id="16" creationId="{CDB97834-823B-4875-BB6F-B353EB585EFC}"/>
          </ac:spMkLst>
        </pc:spChg>
        <pc:spChg chg="add mod">
          <ac:chgData name="gilad shapira" userId="f3d4ca1945c8c4cc" providerId="LiveId" clId="{8EDAED4C-11D8-40E7-AEB0-4DCE2A1F08D1}" dt="2020-11-03T12:51:42.124" v="16357" actId="20577"/>
          <ac:spMkLst>
            <pc:docMk/>
            <pc:sldMk cId="2087068699" sldId="303"/>
            <ac:spMk id="17" creationId="{BF78888E-7F0E-4FAF-B5CF-E6F78FF092BC}"/>
          </ac:spMkLst>
        </pc:spChg>
        <pc:spChg chg="add mod">
          <ac:chgData name="gilad shapira" userId="f3d4ca1945c8c4cc" providerId="LiveId" clId="{8EDAED4C-11D8-40E7-AEB0-4DCE2A1F08D1}" dt="2020-11-03T12:52:37.738" v="16401" actId="571"/>
          <ac:spMkLst>
            <pc:docMk/>
            <pc:sldMk cId="2087068699" sldId="303"/>
            <ac:spMk id="18" creationId="{0D6F137F-FCCC-407F-AB1C-E8DB0F121FAE}"/>
          </ac:spMkLst>
        </pc:spChg>
        <pc:picChg chg="add mod">
          <ac:chgData name="gilad shapira" userId="f3d4ca1945c8c4cc" providerId="LiveId" clId="{8EDAED4C-11D8-40E7-AEB0-4DCE2A1F08D1}" dt="2020-11-03T12:50:43.105" v="16262"/>
          <ac:picMkLst>
            <pc:docMk/>
            <pc:sldMk cId="2087068699" sldId="303"/>
            <ac:picMk id="6" creationId="{C00CB55C-74BE-45AC-B02F-98FD0855421D}"/>
          </ac:picMkLst>
        </pc:picChg>
        <pc:picChg chg="add mod">
          <ac:chgData name="gilad shapira" userId="f3d4ca1945c8c4cc" providerId="LiveId" clId="{8EDAED4C-11D8-40E7-AEB0-4DCE2A1F08D1}" dt="2020-11-03T12:50:43.105" v="16262"/>
          <ac:picMkLst>
            <pc:docMk/>
            <pc:sldMk cId="2087068699" sldId="303"/>
            <ac:picMk id="9" creationId="{599E3216-86B1-43BF-9B3A-B143D05AB64F}"/>
          </ac:picMkLst>
        </pc:picChg>
        <pc:picChg chg="add mod">
          <ac:chgData name="gilad shapira" userId="f3d4ca1945c8c4cc" providerId="LiveId" clId="{8EDAED4C-11D8-40E7-AEB0-4DCE2A1F08D1}" dt="2020-11-03T12:50:43.105" v="16262"/>
          <ac:picMkLst>
            <pc:docMk/>
            <pc:sldMk cId="2087068699" sldId="303"/>
            <ac:picMk id="12" creationId="{EFCE2AC8-44BC-4079-B4E5-1EE3E23F12AA}"/>
          </ac:picMkLst>
        </pc:picChg>
        <pc:picChg chg="add mod">
          <ac:chgData name="gilad shapira" userId="f3d4ca1945c8c4cc" providerId="LiveId" clId="{8EDAED4C-11D8-40E7-AEB0-4DCE2A1F08D1}" dt="2020-11-03T12:50:43.105" v="16262"/>
          <ac:picMkLst>
            <pc:docMk/>
            <pc:sldMk cId="2087068699" sldId="303"/>
            <ac:picMk id="15" creationId="{340DDA80-D3FE-4EE4-9965-2509F0A8F3F6}"/>
          </ac:picMkLst>
        </pc:picChg>
      </pc:sldChg>
      <pc:sldChg chg="add del ord">
        <pc:chgData name="gilad shapira" userId="f3d4ca1945c8c4cc" providerId="LiveId" clId="{8EDAED4C-11D8-40E7-AEB0-4DCE2A1F08D1}" dt="2020-11-10T09:30:54.065" v="26681" actId="47"/>
        <pc:sldMkLst>
          <pc:docMk/>
          <pc:sldMk cId="2610479966" sldId="304"/>
        </pc:sldMkLst>
      </pc:sldChg>
      <pc:sldChg chg="addSp delSp modSp add mod delAnim modNotesTx">
        <pc:chgData name="gilad shapira" userId="f3d4ca1945c8c4cc" providerId="LiveId" clId="{8EDAED4C-11D8-40E7-AEB0-4DCE2A1F08D1}" dt="2020-11-15T12:55:08.765" v="32146" actId="20577"/>
        <pc:sldMkLst>
          <pc:docMk/>
          <pc:sldMk cId="829618241" sldId="305"/>
        </pc:sldMkLst>
        <pc:spChg chg="mod">
          <ac:chgData name="gilad shapira" userId="f3d4ca1945c8c4cc" providerId="LiveId" clId="{8EDAED4C-11D8-40E7-AEB0-4DCE2A1F08D1}" dt="2020-11-03T12:53:29.947" v="16415" actId="1076"/>
          <ac:spMkLst>
            <pc:docMk/>
            <pc:sldMk cId="829618241" sldId="305"/>
            <ac:spMk id="2" creationId="{EEAB29C5-CB39-4E48-9456-03DDB5ADDB07}"/>
          </ac:spMkLst>
        </pc:spChg>
        <pc:spChg chg="add mod">
          <ac:chgData name="gilad shapira" userId="f3d4ca1945c8c4cc" providerId="LiveId" clId="{8EDAED4C-11D8-40E7-AEB0-4DCE2A1F08D1}" dt="2020-11-03T13:56:26.253" v="16607" actId="20577"/>
          <ac:spMkLst>
            <pc:docMk/>
            <pc:sldMk cId="829618241" sldId="305"/>
            <ac:spMk id="3" creationId="{1D22DCBF-0AA0-4859-B8B6-A69DA491AAC7}"/>
          </ac:spMkLst>
        </pc:spChg>
        <pc:spChg chg="del">
          <ac:chgData name="gilad shapira" userId="f3d4ca1945c8c4cc" providerId="LiveId" clId="{8EDAED4C-11D8-40E7-AEB0-4DCE2A1F08D1}" dt="2020-11-03T12:53:31.878" v="16416" actId="478"/>
          <ac:spMkLst>
            <pc:docMk/>
            <pc:sldMk cId="829618241" sldId="305"/>
            <ac:spMk id="7" creationId="{B3E2445B-3FA5-4C7A-8960-866B699D2B28}"/>
          </ac:spMkLst>
        </pc:spChg>
        <pc:spChg chg="del">
          <ac:chgData name="gilad shapira" userId="f3d4ca1945c8c4cc" providerId="LiveId" clId="{8EDAED4C-11D8-40E7-AEB0-4DCE2A1F08D1}" dt="2020-11-03T12:53:28.255" v="16413" actId="478"/>
          <ac:spMkLst>
            <pc:docMk/>
            <pc:sldMk cId="829618241" sldId="305"/>
            <ac:spMk id="8" creationId="{9BA69C10-B0E4-4D00-95B0-0DBBBAD73AF0}"/>
          </ac:spMkLst>
        </pc:spChg>
        <pc:spChg chg="del">
          <ac:chgData name="gilad shapira" userId="f3d4ca1945c8c4cc" providerId="LiveId" clId="{8EDAED4C-11D8-40E7-AEB0-4DCE2A1F08D1}" dt="2020-11-03T12:53:31.878" v="16416" actId="478"/>
          <ac:spMkLst>
            <pc:docMk/>
            <pc:sldMk cId="829618241" sldId="305"/>
            <ac:spMk id="10" creationId="{D55F3957-98AA-4933-9B87-8BFD6F160AE3}"/>
          </ac:spMkLst>
        </pc:spChg>
        <pc:spChg chg="del">
          <ac:chgData name="gilad shapira" userId="f3d4ca1945c8c4cc" providerId="LiveId" clId="{8EDAED4C-11D8-40E7-AEB0-4DCE2A1F08D1}" dt="2020-11-03T12:53:28.255" v="16413" actId="478"/>
          <ac:spMkLst>
            <pc:docMk/>
            <pc:sldMk cId="829618241" sldId="305"/>
            <ac:spMk id="11" creationId="{9E203BD4-EEF4-45D5-9AE6-BC18D0F59017}"/>
          </ac:spMkLst>
        </pc:spChg>
        <pc:spChg chg="del">
          <ac:chgData name="gilad shapira" userId="f3d4ca1945c8c4cc" providerId="LiveId" clId="{8EDAED4C-11D8-40E7-AEB0-4DCE2A1F08D1}" dt="2020-11-03T12:53:31.878" v="16416" actId="478"/>
          <ac:spMkLst>
            <pc:docMk/>
            <pc:sldMk cId="829618241" sldId="305"/>
            <ac:spMk id="13" creationId="{DF8A8335-C9E7-4E86-95E5-FFE5CAA53FEA}"/>
          </ac:spMkLst>
        </pc:spChg>
        <pc:spChg chg="del">
          <ac:chgData name="gilad shapira" userId="f3d4ca1945c8c4cc" providerId="LiveId" clId="{8EDAED4C-11D8-40E7-AEB0-4DCE2A1F08D1}" dt="2020-11-03T12:53:28.255" v="16413" actId="478"/>
          <ac:spMkLst>
            <pc:docMk/>
            <pc:sldMk cId="829618241" sldId="305"/>
            <ac:spMk id="14" creationId="{EAFDFC0E-BAB4-4EFF-BB0F-A82231C989BF}"/>
          </ac:spMkLst>
        </pc:spChg>
        <pc:spChg chg="del">
          <ac:chgData name="gilad shapira" userId="f3d4ca1945c8c4cc" providerId="LiveId" clId="{8EDAED4C-11D8-40E7-AEB0-4DCE2A1F08D1}" dt="2020-11-03T12:53:28.255" v="16413" actId="478"/>
          <ac:spMkLst>
            <pc:docMk/>
            <pc:sldMk cId="829618241" sldId="305"/>
            <ac:spMk id="16" creationId="{CDB97834-823B-4875-BB6F-B353EB585EFC}"/>
          </ac:spMkLst>
        </pc:spChg>
        <pc:spChg chg="del">
          <ac:chgData name="gilad shapira" userId="f3d4ca1945c8c4cc" providerId="LiveId" clId="{8EDAED4C-11D8-40E7-AEB0-4DCE2A1F08D1}" dt="2020-11-03T12:53:28.255" v="16413" actId="478"/>
          <ac:spMkLst>
            <pc:docMk/>
            <pc:sldMk cId="829618241" sldId="305"/>
            <ac:spMk id="17" creationId="{BF78888E-7F0E-4FAF-B5CF-E6F78FF092BC}"/>
          </ac:spMkLst>
        </pc:spChg>
        <pc:picChg chg="del">
          <ac:chgData name="gilad shapira" userId="f3d4ca1945c8c4cc" providerId="LiveId" clId="{8EDAED4C-11D8-40E7-AEB0-4DCE2A1F08D1}" dt="2020-11-03T12:53:31.878" v="16416" actId="478"/>
          <ac:picMkLst>
            <pc:docMk/>
            <pc:sldMk cId="829618241" sldId="305"/>
            <ac:picMk id="6" creationId="{C00CB55C-74BE-45AC-B02F-98FD0855421D}"/>
          </ac:picMkLst>
        </pc:picChg>
        <pc:picChg chg="del">
          <ac:chgData name="gilad shapira" userId="f3d4ca1945c8c4cc" providerId="LiveId" clId="{8EDAED4C-11D8-40E7-AEB0-4DCE2A1F08D1}" dt="2020-11-03T12:53:31.878" v="16416" actId="478"/>
          <ac:picMkLst>
            <pc:docMk/>
            <pc:sldMk cId="829618241" sldId="305"/>
            <ac:picMk id="9" creationId="{599E3216-86B1-43BF-9B3A-B143D05AB64F}"/>
          </ac:picMkLst>
        </pc:picChg>
        <pc:picChg chg="del">
          <ac:chgData name="gilad shapira" userId="f3d4ca1945c8c4cc" providerId="LiveId" clId="{8EDAED4C-11D8-40E7-AEB0-4DCE2A1F08D1}" dt="2020-11-03T12:53:31.878" v="16416" actId="478"/>
          <ac:picMkLst>
            <pc:docMk/>
            <pc:sldMk cId="829618241" sldId="305"/>
            <ac:picMk id="12" creationId="{EFCE2AC8-44BC-4079-B4E5-1EE3E23F12AA}"/>
          </ac:picMkLst>
        </pc:picChg>
        <pc:picChg chg="del">
          <ac:chgData name="gilad shapira" userId="f3d4ca1945c8c4cc" providerId="LiveId" clId="{8EDAED4C-11D8-40E7-AEB0-4DCE2A1F08D1}" dt="2020-11-03T12:53:26.897" v="16412" actId="478"/>
          <ac:picMkLst>
            <pc:docMk/>
            <pc:sldMk cId="829618241" sldId="305"/>
            <ac:picMk id="15" creationId="{340DDA80-D3FE-4EE4-9965-2509F0A8F3F6}"/>
          </ac:picMkLst>
        </pc:picChg>
        <pc:picChg chg="add mod">
          <ac:chgData name="gilad shapira" userId="f3d4ca1945c8c4cc" providerId="LiveId" clId="{8EDAED4C-11D8-40E7-AEB0-4DCE2A1F08D1}" dt="2020-11-03T12:57:28.375" v="16594" actId="1582"/>
          <ac:picMkLst>
            <pc:docMk/>
            <pc:sldMk cId="829618241" sldId="305"/>
            <ac:picMk id="6146" creationId="{BC705589-1998-4FE3-AFFE-84EA1BAED346}"/>
          </ac:picMkLst>
        </pc:picChg>
      </pc:sldChg>
      <pc:sldChg chg="add del">
        <pc:chgData name="gilad shapira" userId="f3d4ca1945c8c4cc" providerId="LiveId" clId="{8EDAED4C-11D8-40E7-AEB0-4DCE2A1F08D1}" dt="2020-11-03T12:53:21.223" v="16409" actId="2890"/>
        <pc:sldMkLst>
          <pc:docMk/>
          <pc:sldMk cId="3462065241" sldId="305"/>
        </pc:sldMkLst>
      </pc:sldChg>
      <pc:sldChg chg="delSp modSp add mod modNotesTx">
        <pc:chgData name="gilad shapira" userId="f3d4ca1945c8c4cc" providerId="LiveId" clId="{8EDAED4C-11D8-40E7-AEB0-4DCE2A1F08D1}" dt="2020-11-15T12:57:18.212" v="32382" actId="20577"/>
        <pc:sldMkLst>
          <pc:docMk/>
          <pc:sldMk cId="1381472636" sldId="306"/>
        </pc:sldMkLst>
        <pc:spChg chg="mod">
          <ac:chgData name="gilad shapira" userId="f3d4ca1945c8c4cc" providerId="LiveId" clId="{8EDAED4C-11D8-40E7-AEB0-4DCE2A1F08D1}" dt="2020-11-03T13:57:26.345" v="16764" actId="20577"/>
          <ac:spMkLst>
            <pc:docMk/>
            <pc:sldMk cId="1381472636" sldId="306"/>
            <ac:spMk id="2" creationId="{EEAB29C5-CB39-4E48-9456-03DDB5ADDB07}"/>
          </ac:spMkLst>
        </pc:spChg>
        <pc:spChg chg="mod">
          <ac:chgData name="gilad shapira" userId="f3d4ca1945c8c4cc" providerId="LiveId" clId="{8EDAED4C-11D8-40E7-AEB0-4DCE2A1F08D1}" dt="2020-11-10T09:40:40.195" v="26689" actId="20577"/>
          <ac:spMkLst>
            <pc:docMk/>
            <pc:sldMk cId="1381472636" sldId="306"/>
            <ac:spMk id="3" creationId="{1D22DCBF-0AA0-4859-B8B6-A69DA491AAC7}"/>
          </ac:spMkLst>
        </pc:spChg>
        <pc:picChg chg="del">
          <ac:chgData name="gilad shapira" userId="f3d4ca1945c8c4cc" providerId="LiveId" clId="{8EDAED4C-11D8-40E7-AEB0-4DCE2A1F08D1}" dt="2020-11-03T13:59:57.520" v="16811" actId="478"/>
          <ac:picMkLst>
            <pc:docMk/>
            <pc:sldMk cId="1381472636" sldId="306"/>
            <ac:picMk id="6146" creationId="{BC705589-1998-4FE3-AFFE-84EA1BAED346}"/>
          </ac:picMkLst>
        </pc:picChg>
      </pc:sldChg>
      <pc:sldChg chg="addSp delSp modSp add mod modAnim modNotesTx">
        <pc:chgData name="gilad shapira" userId="f3d4ca1945c8c4cc" providerId="LiveId" clId="{8EDAED4C-11D8-40E7-AEB0-4DCE2A1F08D1}" dt="2020-11-03T14:26:52.875" v="19325"/>
        <pc:sldMkLst>
          <pc:docMk/>
          <pc:sldMk cId="695613414" sldId="307"/>
        </pc:sldMkLst>
        <pc:spChg chg="del">
          <ac:chgData name="gilad shapira" userId="f3d4ca1945c8c4cc" providerId="LiveId" clId="{8EDAED4C-11D8-40E7-AEB0-4DCE2A1F08D1}" dt="2020-11-03T14:07:02.871" v="17756" actId="478"/>
          <ac:spMkLst>
            <pc:docMk/>
            <pc:sldMk cId="695613414" sldId="307"/>
            <ac:spMk id="3" creationId="{1D22DCBF-0AA0-4859-B8B6-A69DA491AAC7}"/>
          </ac:spMkLst>
        </pc:spChg>
        <pc:graphicFrameChg chg="add mod modGraphic">
          <ac:chgData name="gilad shapira" userId="f3d4ca1945c8c4cc" providerId="LiveId" clId="{8EDAED4C-11D8-40E7-AEB0-4DCE2A1F08D1}" dt="2020-11-03T14:09:26.417" v="17907"/>
          <ac:graphicFrameMkLst>
            <pc:docMk/>
            <pc:sldMk cId="695613414" sldId="307"/>
            <ac:graphicFrameMk id="4" creationId="{847E0DC3-E98D-4959-8110-58AD29F3E31C}"/>
          </ac:graphicFrameMkLst>
        </pc:graphicFrameChg>
        <pc:picChg chg="add mod">
          <ac:chgData name="gilad shapira" userId="f3d4ca1945c8c4cc" providerId="LiveId" clId="{8EDAED4C-11D8-40E7-AEB0-4DCE2A1F08D1}" dt="2020-11-03T14:11:12.976" v="18101" actId="1582"/>
          <ac:picMkLst>
            <pc:docMk/>
            <pc:sldMk cId="695613414" sldId="307"/>
            <ac:picMk id="6" creationId="{13275971-5449-4DAB-9EC0-BFF7644BB892}"/>
          </ac:picMkLst>
        </pc:picChg>
      </pc:sldChg>
      <pc:sldChg chg="addSp delSp modSp add mod modNotesTx">
        <pc:chgData name="gilad shapira" userId="f3d4ca1945c8c4cc" providerId="LiveId" clId="{8EDAED4C-11D8-40E7-AEB0-4DCE2A1F08D1}" dt="2020-11-03T14:10:52.428" v="18094" actId="20577"/>
        <pc:sldMkLst>
          <pc:docMk/>
          <pc:sldMk cId="503305989" sldId="308"/>
        </pc:sldMkLst>
        <pc:spChg chg="mod">
          <ac:chgData name="gilad shapira" userId="f3d4ca1945c8c4cc" providerId="LiveId" clId="{8EDAED4C-11D8-40E7-AEB0-4DCE2A1F08D1}" dt="2020-11-03T14:10:00.805" v="17924" actId="20577"/>
          <ac:spMkLst>
            <pc:docMk/>
            <pc:sldMk cId="503305989" sldId="308"/>
            <ac:spMk id="2" creationId="{EEAB29C5-CB39-4E48-9456-03DDB5ADDB07}"/>
          </ac:spMkLst>
        </pc:spChg>
        <pc:graphicFrameChg chg="del">
          <ac:chgData name="gilad shapira" userId="f3d4ca1945c8c4cc" providerId="LiveId" clId="{8EDAED4C-11D8-40E7-AEB0-4DCE2A1F08D1}" dt="2020-11-03T14:10:03.168" v="17925" actId="478"/>
          <ac:graphicFrameMkLst>
            <pc:docMk/>
            <pc:sldMk cId="503305989" sldId="308"/>
            <ac:graphicFrameMk id="4" creationId="{847E0DC3-E98D-4959-8110-58AD29F3E31C}"/>
          </ac:graphicFrameMkLst>
        </pc:graphicFrameChg>
        <pc:picChg chg="add mod">
          <ac:chgData name="gilad shapira" userId="f3d4ca1945c8c4cc" providerId="LiveId" clId="{8EDAED4C-11D8-40E7-AEB0-4DCE2A1F08D1}" dt="2020-11-03T14:10:14.338" v="17931" actId="1076"/>
          <ac:picMkLst>
            <pc:docMk/>
            <pc:sldMk cId="503305989" sldId="308"/>
            <ac:picMk id="3" creationId="{4A519364-1D6A-4569-A714-86BE5BBC9C32}"/>
          </ac:picMkLst>
        </pc:picChg>
      </pc:sldChg>
      <pc:sldChg chg="addSp modSp add mod modAnim modNotesTx">
        <pc:chgData name="gilad shapira" userId="f3d4ca1945c8c4cc" providerId="LiveId" clId="{8EDAED4C-11D8-40E7-AEB0-4DCE2A1F08D1}" dt="2020-11-15T12:58:42.575" v="32575" actId="20577"/>
        <pc:sldMkLst>
          <pc:docMk/>
          <pc:sldMk cId="2044563984" sldId="309"/>
        </pc:sldMkLst>
        <pc:spChg chg="mod">
          <ac:chgData name="gilad shapira" userId="f3d4ca1945c8c4cc" providerId="LiveId" clId="{8EDAED4C-11D8-40E7-AEB0-4DCE2A1F08D1}" dt="2020-11-03T14:18:27.193" v="18461" actId="20577"/>
          <ac:spMkLst>
            <pc:docMk/>
            <pc:sldMk cId="2044563984" sldId="309"/>
            <ac:spMk id="2" creationId="{EEAB29C5-CB39-4E48-9456-03DDB5ADDB07}"/>
          </ac:spMkLst>
        </pc:spChg>
        <pc:spChg chg="mod">
          <ac:chgData name="gilad shapira" userId="f3d4ca1945c8c4cc" providerId="LiveId" clId="{8EDAED4C-11D8-40E7-AEB0-4DCE2A1F08D1}" dt="2020-11-03T14:17:21.595" v="18452" actId="21"/>
          <ac:spMkLst>
            <pc:docMk/>
            <pc:sldMk cId="2044563984" sldId="309"/>
            <ac:spMk id="3" creationId="{1D22DCBF-0AA0-4859-B8B6-A69DA491AAC7}"/>
          </ac:spMkLst>
        </pc:spChg>
        <pc:spChg chg="add mod">
          <ac:chgData name="gilad shapira" userId="f3d4ca1945c8c4cc" providerId="LiveId" clId="{8EDAED4C-11D8-40E7-AEB0-4DCE2A1F08D1}" dt="2020-11-03T14:20:04.616" v="18590" actId="1076"/>
          <ac:spMkLst>
            <pc:docMk/>
            <pc:sldMk cId="2044563984" sldId="309"/>
            <ac:spMk id="7" creationId="{5E237D7B-BD11-4F72-A063-6C8494CDE0D6}"/>
          </ac:spMkLst>
        </pc:spChg>
        <pc:picChg chg="add mod">
          <ac:chgData name="gilad shapira" userId="f3d4ca1945c8c4cc" providerId="LiveId" clId="{8EDAED4C-11D8-40E7-AEB0-4DCE2A1F08D1}" dt="2020-11-03T14:18:31.604" v="18463" actId="1076"/>
          <ac:picMkLst>
            <pc:docMk/>
            <pc:sldMk cId="2044563984" sldId="309"/>
            <ac:picMk id="4" creationId="{309314D6-D5DE-408C-BEE2-A6CB239EC342}"/>
          </ac:picMkLst>
        </pc:picChg>
      </pc:sldChg>
      <pc:sldChg chg="modSp add mod modNotesTx">
        <pc:chgData name="gilad shapira" userId="f3d4ca1945c8c4cc" providerId="LiveId" clId="{8EDAED4C-11D8-40E7-AEB0-4DCE2A1F08D1}" dt="2020-11-15T07:09:18.273" v="27898" actId="27107"/>
        <pc:sldMkLst>
          <pc:docMk/>
          <pc:sldMk cId="3276919776" sldId="310"/>
        </pc:sldMkLst>
        <pc:spChg chg="mod">
          <ac:chgData name="gilad shapira" userId="f3d4ca1945c8c4cc" providerId="LiveId" clId="{8EDAED4C-11D8-40E7-AEB0-4DCE2A1F08D1}" dt="2020-11-15T07:09:18.273" v="27898" actId="27107"/>
          <ac:spMkLst>
            <pc:docMk/>
            <pc:sldMk cId="3276919776" sldId="310"/>
            <ac:spMk id="3" creationId="{1D22DCBF-0AA0-4859-B8B6-A69DA491AAC7}"/>
          </ac:spMkLst>
        </pc:spChg>
      </pc:sldChg>
      <pc:sldChg chg="addSp delSp modSp add mod delAnim modAnim modNotesTx">
        <pc:chgData name="gilad shapira" userId="f3d4ca1945c8c4cc" providerId="LiveId" clId="{8EDAED4C-11D8-40E7-AEB0-4DCE2A1F08D1}" dt="2020-11-15T12:59:08.080" v="32603" actId="20577"/>
        <pc:sldMkLst>
          <pc:docMk/>
          <pc:sldMk cId="3896038506" sldId="311"/>
        </pc:sldMkLst>
        <pc:spChg chg="del">
          <ac:chgData name="gilad shapira" userId="f3d4ca1945c8c4cc" providerId="LiveId" clId="{8EDAED4C-11D8-40E7-AEB0-4DCE2A1F08D1}" dt="2020-11-03T14:20:20.782" v="18593" actId="478"/>
          <ac:spMkLst>
            <pc:docMk/>
            <pc:sldMk cId="3896038506" sldId="311"/>
            <ac:spMk id="7" creationId="{5E237D7B-BD11-4F72-A063-6C8494CDE0D6}"/>
          </ac:spMkLst>
        </pc:spChg>
        <pc:spChg chg="add mod">
          <ac:chgData name="gilad shapira" userId="f3d4ca1945c8c4cc" providerId="LiveId" clId="{8EDAED4C-11D8-40E7-AEB0-4DCE2A1F08D1}" dt="2020-11-03T14:20:37.739" v="18616" actId="403"/>
          <ac:spMkLst>
            <pc:docMk/>
            <pc:sldMk cId="3896038506" sldId="311"/>
            <ac:spMk id="10" creationId="{874E575B-DB31-44D7-B7CC-3B6CC4E3411A}"/>
          </ac:spMkLst>
        </pc:spChg>
        <pc:picChg chg="del">
          <ac:chgData name="gilad shapira" userId="f3d4ca1945c8c4cc" providerId="LiveId" clId="{8EDAED4C-11D8-40E7-AEB0-4DCE2A1F08D1}" dt="2020-11-03T14:20:21.226" v="18594" actId="478"/>
          <ac:picMkLst>
            <pc:docMk/>
            <pc:sldMk cId="3896038506" sldId="311"/>
            <ac:picMk id="4" creationId="{309314D6-D5DE-408C-BEE2-A6CB239EC342}"/>
          </ac:picMkLst>
        </pc:picChg>
        <pc:picChg chg="add mod">
          <ac:chgData name="gilad shapira" userId="f3d4ca1945c8c4cc" providerId="LiveId" clId="{8EDAED4C-11D8-40E7-AEB0-4DCE2A1F08D1}" dt="2020-11-03T14:20:25.877" v="18596" actId="1076"/>
          <ac:picMkLst>
            <pc:docMk/>
            <pc:sldMk cId="3896038506" sldId="311"/>
            <ac:picMk id="8" creationId="{A69042BE-0339-41E9-A68B-5A483300FBF8}"/>
          </ac:picMkLst>
        </pc:picChg>
        <pc:picChg chg="add mod">
          <ac:chgData name="gilad shapira" userId="f3d4ca1945c8c4cc" providerId="LiveId" clId="{8EDAED4C-11D8-40E7-AEB0-4DCE2A1F08D1}" dt="2020-11-03T14:20:25.877" v="18596" actId="1076"/>
          <ac:picMkLst>
            <pc:docMk/>
            <pc:sldMk cId="3896038506" sldId="311"/>
            <ac:picMk id="9" creationId="{56E8690E-F29D-4D4A-8196-B2AAEEA68090}"/>
          </ac:picMkLst>
        </pc:picChg>
      </pc:sldChg>
      <pc:sldChg chg="addSp delSp modSp add mod modAnim modNotesTx">
        <pc:chgData name="gilad shapira" userId="f3d4ca1945c8c4cc" providerId="LiveId" clId="{8EDAED4C-11D8-40E7-AEB0-4DCE2A1F08D1}" dt="2020-11-22T12:16:32.499" v="36168" actId="1582"/>
        <pc:sldMkLst>
          <pc:docMk/>
          <pc:sldMk cId="1924485226" sldId="312"/>
        </pc:sldMkLst>
        <pc:spChg chg="mod">
          <ac:chgData name="gilad shapira" userId="f3d4ca1945c8c4cc" providerId="LiveId" clId="{8EDAED4C-11D8-40E7-AEB0-4DCE2A1F08D1}" dt="2020-11-03T14:21:40.469" v="18701" actId="20577"/>
          <ac:spMkLst>
            <pc:docMk/>
            <pc:sldMk cId="1924485226" sldId="312"/>
            <ac:spMk id="2" creationId="{EEAB29C5-CB39-4E48-9456-03DDB5ADDB07}"/>
          </ac:spMkLst>
        </pc:spChg>
        <pc:spChg chg="add mod">
          <ac:chgData name="gilad shapira" userId="f3d4ca1945c8c4cc" providerId="LiveId" clId="{8EDAED4C-11D8-40E7-AEB0-4DCE2A1F08D1}" dt="2020-11-10T09:43:59.928" v="26700" actId="20577"/>
          <ac:spMkLst>
            <pc:docMk/>
            <pc:sldMk cId="1924485226" sldId="312"/>
            <ac:spMk id="6" creationId="{5DD2AB6A-2E31-4381-998E-E04DAFD6AB30}"/>
          </ac:spMkLst>
        </pc:spChg>
        <pc:spChg chg="add del">
          <ac:chgData name="gilad shapira" userId="f3d4ca1945c8c4cc" providerId="LiveId" clId="{8EDAED4C-11D8-40E7-AEB0-4DCE2A1F08D1}" dt="2020-11-22T12:14:05.662" v="36138" actId="22"/>
          <ac:spMkLst>
            <pc:docMk/>
            <pc:sldMk cId="1924485226" sldId="312"/>
            <ac:spMk id="8" creationId="{24DF49B2-4B49-438D-9F31-F81DB9E38F43}"/>
          </ac:spMkLst>
        </pc:spChg>
        <pc:spChg chg="del">
          <ac:chgData name="gilad shapira" userId="f3d4ca1945c8c4cc" providerId="LiveId" clId="{8EDAED4C-11D8-40E7-AEB0-4DCE2A1F08D1}" dt="2020-11-03T14:21:53.592" v="18703" actId="478"/>
          <ac:spMkLst>
            <pc:docMk/>
            <pc:sldMk cId="1924485226" sldId="312"/>
            <ac:spMk id="10" creationId="{874E575B-DB31-44D7-B7CC-3B6CC4E3411A}"/>
          </ac:spMkLst>
        </pc:spChg>
        <pc:picChg chg="add del mod">
          <ac:chgData name="gilad shapira" userId="f3d4ca1945c8c4cc" providerId="LiveId" clId="{8EDAED4C-11D8-40E7-AEB0-4DCE2A1F08D1}" dt="2020-11-22T12:14:04.056" v="36136" actId="478"/>
          <ac:picMkLst>
            <pc:docMk/>
            <pc:sldMk cId="1924485226" sldId="312"/>
            <ac:picMk id="4" creationId="{3BA180F2-4132-4645-9702-2B7586964B4E}"/>
          </ac:picMkLst>
        </pc:picChg>
        <pc:picChg chg="del">
          <ac:chgData name="gilad shapira" userId="f3d4ca1945c8c4cc" providerId="LiveId" clId="{8EDAED4C-11D8-40E7-AEB0-4DCE2A1F08D1}" dt="2020-11-03T14:21:53.592" v="18703" actId="478"/>
          <ac:picMkLst>
            <pc:docMk/>
            <pc:sldMk cId="1924485226" sldId="312"/>
            <ac:picMk id="8" creationId="{A69042BE-0339-41E9-A68B-5A483300FBF8}"/>
          </ac:picMkLst>
        </pc:picChg>
        <pc:picChg chg="del">
          <ac:chgData name="gilad shapira" userId="f3d4ca1945c8c4cc" providerId="LiveId" clId="{8EDAED4C-11D8-40E7-AEB0-4DCE2A1F08D1}" dt="2020-11-03T14:21:53.592" v="18703" actId="478"/>
          <ac:picMkLst>
            <pc:docMk/>
            <pc:sldMk cId="1924485226" sldId="312"/>
            <ac:picMk id="9" creationId="{56E8690E-F29D-4D4A-8196-B2AAEEA68090}"/>
          </ac:picMkLst>
        </pc:picChg>
        <pc:picChg chg="add del mod">
          <ac:chgData name="gilad shapira" userId="f3d4ca1945c8c4cc" providerId="LiveId" clId="{8EDAED4C-11D8-40E7-AEB0-4DCE2A1F08D1}" dt="2020-11-22T12:16:21.725" v="36161" actId="478"/>
          <ac:picMkLst>
            <pc:docMk/>
            <pc:sldMk cId="1924485226" sldId="312"/>
            <ac:picMk id="10" creationId="{5A08A341-EB98-428E-BBAE-86AF313A6E7E}"/>
          </ac:picMkLst>
        </pc:picChg>
        <pc:picChg chg="add mod">
          <ac:chgData name="gilad shapira" userId="f3d4ca1945c8c4cc" providerId="LiveId" clId="{8EDAED4C-11D8-40E7-AEB0-4DCE2A1F08D1}" dt="2020-11-22T12:16:32.499" v="36168" actId="1582"/>
          <ac:picMkLst>
            <pc:docMk/>
            <pc:sldMk cId="1924485226" sldId="312"/>
            <ac:picMk id="12" creationId="{D9E6177F-969D-42AC-93EF-7C1C2A04A822}"/>
          </ac:picMkLst>
        </pc:picChg>
      </pc:sldChg>
      <pc:sldChg chg="add del">
        <pc:chgData name="gilad shapira" userId="f3d4ca1945c8c4cc" providerId="LiveId" clId="{8EDAED4C-11D8-40E7-AEB0-4DCE2A1F08D1}" dt="2020-11-10T09:43:29.301" v="26693" actId="47"/>
        <pc:sldMkLst>
          <pc:docMk/>
          <pc:sldMk cId="1983731588" sldId="313"/>
        </pc:sldMkLst>
      </pc:sldChg>
      <pc:sldChg chg="addSp delSp modSp add mod modAnim modNotesTx">
        <pc:chgData name="gilad shapira" userId="f3d4ca1945c8c4cc" providerId="LiveId" clId="{8EDAED4C-11D8-40E7-AEB0-4DCE2A1F08D1}" dt="2020-11-15T13:01:55.453" v="32853" actId="20577"/>
        <pc:sldMkLst>
          <pc:docMk/>
          <pc:sldMk cId="2334357310" sldId="314"/>
        </pc:sldMkLst>
        <pc:spChg chg="mod">
          <ac:chgData name="gilad shapira" userId="f3d4ca1945c8c4cc" providerId="LiveId" clId="{8EDAED4C-11D8-40E7-AEB0-4DCE2A1F08D1}" dt="2020-11-03T14:28:13.146" v="19341" actId="20577"/>
          <ac:spMkLst>
            <pc:docMk/>
            <pc:sldMk cId="2334357310" sldId="314"/>
            <ac:spMk id="2" creationId="{EEAB29C5-CB39-4E48-9456-03DDB5ADDB07}"/>
          </ac:spMkLst>
        </pc:spChg>
        <pc:spChg chg="mod">
          <ac:chgData name="gilad shapira" userId="f3d4ca1945c8c4cc" providerId="LiveId" clId="{8EDAED4C-11D8-40E7-AEB0-4DCE2A1F08D1}" dt="2020-11-03T14:38:47.727" v="20024" actId="403"/>
          <ac:spMkLst>
            <pc:docMk/>
            <pc:sldMk cId="2334357310" sldId="314"/>
            <ac:spMk id="6" creationId="{5DD2AB6A-2E31-4381-998E-E04DAFD6AB30}"/>
          </ac:spMkLst>
        </pc:spChg>
        <pc:picChg chg="del">
          <ac:chgData name="gilad shapira" userId="f3d4ca1945c8c4cc" providerId="LiveId" clId="{8EDAED4C-11D8-40E7-AEB0-4DCE2A1F08D1}" dt="2020-11-03T14:28:15.161" v="19342" actId="478"/>
          <ac:picMkLst>
            <pc:docMk/>
            <pc:sldMk cId="2334357310" sldId="314"/>
            <ac:picMk id="4" creationId="{3BA180F2-4132-4645-9702-2B7586964B4E}"/>
          </ac:picMkLst>
        </pc:picChg>
        <pc:picChg chg="add mod">
          <ac:chgData name="gilad shapira" userId="f3d4ca1945c8c4cc" providerId="LiveId" clId="{8EDAED4C-11D8-40E7-AEB0-4DCE2A1F08D1}" dt="2020-11-03T14:30:32.639" v="19529" actId="1582"/>
          <ac:picMkLst>
            <pc:docMk/>
            <pc:sldMk cId="2334357310" sldId="314"/>
            <ac:picMk id="7" creationId="{CDCB05F6-5C14-48B1-B1B7-9FBDE4CC02F6}"/>
          </ac:picMkLst>
        </pc:picChg>
      </pc:sldChg>
      <pc:sldChg chg="addSp delSp modSp add mod modNotesTx">
        <pc:chgData name="gilad shapira" userId="f3d4ca1945c8c4cc" providerId="LiveId" clId="{8EDAED4C-11D8-40E7-AEB0-4DCE2A1F08D1}" dt="2020-11-03T15:16:14.794" v="21912" actId="20577"/>
        <pc:sldMkLst>
          <pc:docMk/>
          <pc:sldMk cId="432884934" sldId="315"/>
        </pc:sldMkLst>
        <pc:spChg chg="mod">
          <ac:chgData name="gilad shapira" userId="f3d4ca1945c8c4cc" providerId="LiveId" clId="{8EDAED4C-11D8-40E7-AEB0-4DCE2A1F08D1}" dt="2020-11-03T14:39:04.164" v="20026" actId="255"/>
          <ac:spMkLst>
            <pc:docMk/>
            <pc:sldMk cId="432884934" sldId="315"/>
            <ac:spMk id="6" creationId="{5DD2AB6A-2E31-4381-998E-E04DAFD6AB30}"/>
          </ac:spMkLst>
        </pc:spChg>
        <pc:picChg chg="del">
          <ac:chgData name="gilad shapira" userId="f3d4ca1945c8c4cc" providerId="LiveId" clId="{8EDAED4C-11D8-40E7-AEB0-4DCE2A1F08D1}" dt="2020-11-03T14:32:43.703" v="19647" actId="478"/>
          <ac:picMkLst>
            <pc:docMk/>
            <pc:sldMk cId="432884934" sldId="315"/>
            <ac:picMk id="7" creationId="{CDCB05F6-5C14-48B1-B1B7-9FBDE4CC02F6}"/>
          </ac:picMkLst>
        </pc:picChg>
        <pc:picChg chg="add mod">
          <ac:chgData name="gilad shapira" userId="f3d4ca1945c8c4cc" providerId="LiveId" clId="{8EDAED4C-11D8-40E7-AEB0-4DCE2A1F08D1}" dt="2020-11-03T14:39:07.174" v="20027" actId="14100"/>
          <ac:picMkLst>
            <pc:docMk/>
            <pc:sldMk cId="432884934" sldId="315"/>
            <ac:picMk id="8" creationId="{AD731FEF-D713-4B2A-89F4-49C5E80E5A05}"/>
          </ac:picMkLst>
        </pc:picChg>
      </pc:sldChg>
      <pc:sldChg chg="modSp add mod modNotesTx">
        <pc:chgData name="gilad shapira" userId="f3d4ca1945c8c4cc" providerId="LiveId" clId="{8EDAED4C-11D8-40E7-AEB0-4DCE2A1F08D1}" dt="2020-11-15T13:02:16.363" v="32870" actId="20577"/>
        <pc:sldMkLst>
          <pc:docMk/>
          <pc:sldMk cId="3726504063" sldId="316"/>
        </pc:sldMkLst>
        <pc:spChg chg="mod">
          <ac:chgData name="gilad shapira" userId="f3d4ca1945c8c4cc" providerId="LiveId" clId="{8EDAED4C-11D8-40E7-AEB0-4DCE2A1F08D1}" dt="2020-11-03T14:38:56.208" v="20025" actId="255"/>
          <ac:spMkLst>
            <pc:docMk/>
            <pc:sldMk cId="3726504063" sldId="316"/>
            <ac:spMk id="6" creationId="{5DD2AB6A-2E31-4381-998E-E04DAFD6AB30}"/>
          </ac:spMkLst>
        </pc:spChg>
      </pc:sldChg>
      <pc:sldChg chg="addSp delSp modSp add mod modNotesTx">
        <pc:chgData name="gilad shapira" userId="f3d4ca1945c8c4cc" providerId="LiveId" clId="{8EDAED4C-11D8-40E7-AEB0-4DCE2A1F08D1}" dt="2020-11-22T12:22:10.919" v="36214" actId="20577"/>
        <pc:sldMkLst>
          <pc:docMk/>
          <pc:sldMk cId="1260305301" sldId="317"/>
        </pc:sldMkLst>
        <pc:spChg chg="mod">
          <ac:chgData name="gilad shapira" userId="f3d4ca1945c8c4cc" providerId="LiveId" clId="{8EDAED4C-11D8-40E7-AEB0-4DCE2A1F08D1}" dt="2020-11-03T14:37:03.878" v="19825" actId="20577"/>
          <ac:spMkLst>
            <pc:docMk/>
            <pc:sldMk cId="1260305301" sldId="317"/>
            <ac:spMk id="2" creationId="{EEAB29C5-CB39-4E48-9456-03DDB5ADDB07}"/>
          </ac:spMkLst>
        </pc:spChg>
        <pc:spChg chg="add mod">
          <ac:chgData name="gilad shapira" userId="f3d4ca1945c8c4cc" providerId="LiveId" clId="{8EDAED4C-11D8-40E7-AEB0-4DCE2A1F08D1}" dt="2020-11-22T12:16:38.595" v="36173" actId="20577"/>
          <ac:spMkLst>
            <pc:docMk/>
            <pc:sldMk cId="1260305301" sldId="317"/>
            <ac:spMk id="4" creationId="{65BF451A-3A6C-4683-82B6-F1D7F092CBCB}"/>
          </ac:spMkLst>
        </pc:spChg>
        <pc:spChg chg="del">
          <ac:chgData name="gilad shapira" userId="f3d4ca1945c8c4cc" providerId="LiveId" clId="{8EDAED4C-11D8-40E7-AEB0-4DCE2A1F08D1}" dt="2020-11-03T14:37:07.093" v="19827" actId="478"/>
          <ac:spMkLst>
            <pc:docMk/>
            <pc:sldMk cId="1260305301" sldId="317"/>
            <ac:spMk id="6" creationId="{5DD2AB6A-2E31-4381-998E-E04DAFD6AB30}"/>
          </ac:spMkLst>
        </pc:spChg>
        <pc:spChg chg="add mod">
          <ac:chgData name="gilad shapira" userId="f3d4ca1945c8c4cc" providerId="LiveId" clId="{8EDAED4C-11D8-40E7-AEB0-4DCE2A1F08D1}" dt="2020-11-22T12:22:10.919" v="36214" actId="20577"/>
          <ac:spMkLst>
            <pc:docMk/>
            <pc:sldMk cId="1260305301" sldId="317"/>
            <ac:spMk id="10" creationId="{DEB89579-BA13-473D-A378-765AB945DD1B}"/>
          </ac:spMkLst>
        </pc:spChg>
        <pc:picChg chg="del">
          <ac:chgData name="gilad shapira" userId="f3d4ca1945c8c4cc" providerId="LiveId" clId="{8EDAED4C-11D8-40E7-AEB0-4DCE2A1F08D1}" dt="2020-11-03T14:37:06.030" v="19826" actId="478"/>
          <ac:picMkLst>
            <pc:docMk/>
            <pc:sldMk cId="1260305301" sldId="317"/>
            <ac:picMk id="8" creationId="{AD731FEF-D713-4B2A-89F4-49C5E80E5A05}"/>
          </ac:picMkLst>
        </pc:picChg>
      </pc:sldChg>
      <pc:sldChg chg="addSp delSp modSp add mod modAnim modNotesTx">
        <pc:chgData name="gilad shapira" userId="f3d4ca1945c8c4cc" providerId="LiveId" clId="{8EDAED4C-11D8-40E7-AEB0-4DCE2A1F08D1}" dt="2020-11-15T17:28:29.478" v="36124" actId="20577"/>
        <pc:sldMkLst>
          <pc:docMk/>
          <pc:sldMk cId="628337441" sldId="318"/>
        </pc:sldMkLst>
        <pc:spChg chg="mod">
          <ac:chgData name="gilad shapira" userId="f3d4ca1945c8c4cc" providerId="LiveId" clId="{8EDAED4C-11D8-40E7-AEB0-4DCE2A1F08D1}" dt="2020-11-03T14:40:53.647" v="20107" actId="20577"/>
          <ac:spMkLst>
            <pc:docMk/>
            <pc:sldMk cId="628337441" sldId="318"/>
            <ac:spMk id="2" creationId="{EEAB29C5-CB39-4E48-9456-03DDB5ADDB07}"/>
          </ac:spMkLst>
        </pc:spChg>
        <pc:spChg chg="del">
          <ac:chgData name="gilad shapira" userId="f3d4ca1945c8c4cc" providerId="LiveId" clId="{8EDAED4C-11D8-40E7-AEB0-4DCE2A1F08D1}" dt="2020-11-03T14:38:25.858" v="20021" actId="478"/>
          <ac:spMkLst>
            <pc:docMk/>
            <pc:sldMk cId="628337441" sldId="318"/>
            <ac:spMk id="4" creationId="{65BF451A-3A6C-4683-82B6-F1D7F092CBCB}"/>
          </ac:spMkLst>
        </pc:spChg>
        <pc:spChg chg="add mod">
          <ac:chgData name="gilad shapira" userId="f3d4ca1945c8c4cc" providerId="LiveId" clId="{8EDAED4C-11D8-40E7-AEB0-4DCE2A1F08D1}" dt="2020-11-15T17:28:29.478" v="36124" actId="20577"/>
          <ac:spMkLst>
            <pc:docMk/>
            <pc:sldMk cId="628337441" sldId="318"/>
            <ac:spMk id="7" creationId="{5D415AF6-A865-4F8F-AB9F-D80907674BB7}"/>
          </ac:spMkLst>
        </pc:spChg>
        <pc:spChg chg="del">
          <ac:chgData name="gilad shapira" userId="f3d4ca1945c8c4cc" providerId="LiveId" clId="{8EDAED4C-11D8-40E7-AEB0-4DCE2A1F08D1}" dt="2020-11-03T14:38:24.292" v="20020" actId="478"/>
          <ac:spMkLst>
            <pc:docMk/>
            <pc:sldMk cId="628337441" sldId="318"/>
            <ac:spMk id="10" creationId="{DEB89579-BA13-473D-A378-765AB945DD1B}"/>
          </ac:spMkLst>
        </pc:spChg>
      </pc:sldChg>
      <pc:sldChg chg="addSp modSp add mod modAnim modNotesTx">
        <pc:chgData name="gilad shapira" userId="f3d4ca1945c8c4cc" providerId="LiveId" clId="{8EDAED4C-11D8-40E7-AEB0-4DCE2A1F08D1}" dt="2020-11-15T13:10:48.630" v="33719" actId="20577"/>
        <pc:sldMkLst>
          <pc:docMk/>
          <pc:sldMk cId="3219950865" sldId="319"/>
        </pc:sldMkLst>
        <pc:spChg chg="mod">
          <ac:chgData name="gilad shapira" userId="f3d4ca1945c8c4cc" providerId="LiveId" clId="{8EDAED4C-11D8-40E7-AEB0-4DCE2A1F08D1}" dt="2020-11-03T14:44:38.724" v="20551" actId="313"/>
          <ac:spMkLst>
            <pc:docMk/>
            <pc:sldMk cId="3219950865" sldId="319"/>
            <ac:spMk id="2" creationId="{EEAB29C5-CB39-4E48-9456-03DDB5ADDB07}"/>
          </ac:spMkLst>
        </pc:spChg>
        <pc:spChg chg="mod">
          <ac:chgData name="gilad shapira" userId="f3d4ca1945c8c4cc" providerId="LiveId" clId="{8EDAED4C-11D8-40E7-AEB0-4DCE2A1F08D1}" dt="2020-11-03T14:48:44.230" v="20711" actId="20577"/>
          <ac:spMkLst>
            <pc:docMk/>
            <pc:sldMk cId="3219950865" sldId="319"/>
            <ac:spMk id="7" creationId="{5D415AF6-A865-4F8F-AB9F-D80907674BB7}"/>
          </ac:spMkLst>
        </pc:spChg>
        <pc:picChg chg="add mod">
          <ac:chgData name="gilad shapira" userId="f3d4ca1945c8c4cc" providerId="LiveId" clId="{8EDAED4C-11D8-40E7-AEB0-4DCE2A1F08D1}" dt="2020-11-03T14:46:58.983" v="20666" actId="1582"/>
          <ac:picMkLst>
            <pc:docMk/>
            <pc:sldMk cId="3219950865" sldId="319"/>
            <ac:picMk id="6" creationId="{FABC59B1-3B55-4C6C-AC87-554745A532CA}"/>
          </ac:picMkLst>
        </pc:picChg>
        <pc:picChg chg="add mod">
          <ac:chgData name="gilad shapira" userId="f3d4ca1945c8c4cc" providerId="LiveId" clId="{8EDAED4C-11D8-40E7-AEB0-4DCE2A1F08D1}" dt="2020-11-03T14:48:13.822" v="20706" actId="1582"/>
          <ac:picMkLst>
            <pc:docMk/>
            <pc:sldMk cId="3219950865" sldId="319"/>
            <ac:picMk id="8" creationId="{AFE893FE-1619-4E67-8D0B-05D3AC347088}"/>
          </ac:picMkLst>
        </pc:picChg>
      </pc:sldChg>
      <pc:sldChg chg="delSp modSp add mod delAnim modAnim modNotesTx">
        <pc:chgData name="gilad shapira" userId="f3d4ca1945c8c4cc" providerId="LiveId" clId="{8EDAED4C-11D8-40E7-AEB0-4DCE2A1F08D1}" dt="2020-11-15T13:10:56.940" v="33720" actId="20577"/>
        <pc:sldMkLst>
          <pc:docMk/>
          <pc:sldMk cId="389908922" sldId="320"/>
        </pc:sldMkLst>
        <pc:spChg chg="mod">
          <ac:chgData name="gilad shapira" userId="f3d4ca1945c8c4cc" providerId="LiveId" clId="{8EDAED4C-11D8-40E7-AEB0-4DCE2A1F08D1}" dt="2020-11-03T14:48:59.218" v="20721" actId="20577"/>
          <ac:spMkLst>
            <pc:docMk/>
            <pc:sldMk cId="389908922" sldId="320"/>
            <ac:spMk id="2" creationId="{EEAB29C5-CB39-4E48-9456-03DDB5ADDB07}"/>
          </ac:spMkLst>
        </pc:spChg>
        <pc:spChg chg="mod">
          <ac:chgData name="gilad shapira" userId="f3d4ca1945c8c4cc" providerId="LiveId" clId="{8EDAED4C-11D8-40E7-AEB0-4DCE2A1F08D1}" dt="2020-11-10T09:50:05.721" v="26734" actId="20577"/>
          <ac:spMkLst>
            <pc:docMk/>
            <pc:sldMk cId="389908922" sldId="320"/>
            <ac:spMk id="7" creationId="{5D415AF6-A865-4F8F-AB9F-D80907674BB7}"/>
          </ac:spMkLst>
        </pc:spChg>
        <pc:picChg chg="del">
          <ac:chgData name="gilad shapira" userId="f3d4ca1945c8c4cc" providerId="LiveId" clId="{8EDAED4C-11D8-40E7-AEB0-4DCE2A1F08D1}" dt="2020-11-03T14:49:01.325" v="20723" actId="478"/>
          <ac:picMkLst>
            <pc:docMk/>
            <pc:sldMk cId="389908922" sldId="320"/>
            <ac:picMk id="6" creationId="{FABC59B1-3B55-4C6C-AC87-554745A532CA}"/>
          </ac:picMkLst>
        </pc:picChg>
        <pc:picChg chg="del">
          <ac:chgData name="gilad shapira" userId="f3d4ca1945c8c4cc" providerId="LiveId" clId="{8EDAED4C-11D8-40E7-AEB0-4DCE2A1F08D1}" dt="2020-11-03T14:49:00.637" v="20722" actId="478"/>
          <ac:picMkLst>
            <pc:docMk/>
            <pc:sldMk cId="389908922" sldId="320"/>
            <ac:picMk id="8" creationId="{AFE893FE-1619-4E67-8D0B-05D3AC347088}"/>
          </ac:picMkLst>
        </pc:picChg>
      </pc:sldChg>
      <pc:sldChg chg="addSp modSp add mod modNotesTx">
        <pc:chgData name="gilad shapira" userId="f3d4ca1945c8c4cc" providerId="LiveId" clId="{8EDAED4C-11D8-40E7-AEB0-4DCE2A1F08D1}" dt="2020-11-15T13:11:17.198" v="33728" actId="20577"/>
        <pc:sldMkLst>
          <pc:docMk/>
          <pc:sldMk cId="493191466" sldId="321"/>
        </pc:sldMkLst>
        <pc:spChg chg="mod">
          <ac:chgData name="gilad shapira" userId="f3d4ca1945c8c4cc" providerId="LiveId" clId="{8EDAED4C-11D8-40E7-AEB0-4DCE2A1F08D1}" dt="2020-11-03T14:54:03.051" v="21175" actId="5793"/>
          <ac:spMkLst>
            <pc:docMk/>
            <pc:sldMk cId="493191466" sldId="321"/>
            <ac:spMk id="2" creationId="{EEAB29C5-CB39-4E48-9456-03DDB5ADDB07}"/>
          </ac:spMkLst>
        </pc:spChg>
        <pc:spChg chg="mod">
          <ac:chgData name="gilad shapira" userId="f3d4ca1945c8c4cc" providerId="LiveId" clId="{8EDAED4C-11D8-40E7-AEB0-4DCE2A1F08D1}" dt="2020-11-03T14:55:57.193" v="21308" actId="313"/>
          <ac:spMkLst>
            <pc:docMk/>
            <pc:sldMk cId="493191466" sldId="321"/>
            <ac:spMk id="7" creationId="{5D415AF6-A865-4F8F-AB9F-D80907674BB7}"/>
          </ac:spMkLst>
        </pc:spChg>
        <pc:picChg chg="add mod">
          <ac:chgData name="gilad shapira" userId="f3d4ca1945c8c4cc" providerId="LiveId" clId="{8EDAED4C-11D8-40E7-AEB0-4DCE2A1F08D1}" dt="2020-11-03T14:55:54.338" v="21307" actId="1076"/>
          <ac:picMkLst>
            <pc:docMk/>
            <pc:sldMk cId="493191466" sldId="321"/>
            <ac:picMk id="6" creationId="{3C1EF121-BD3D-448F-B7DA-79E11458EF41}"/>
          </ac:picMkLst>
        </pc:picChg>
      </pc:sldChg>
      <pc:sldChg chg="delSp modSp add mod modNotesTx">
        <pc:chgData name="gilad shapira" userId="f3d4ca1945c8c4cc" providerId="LiveId" clId="{8EDAED4C-11D8-40E7-AEB0-4DCE2A1F08D1}" dt="2020-11-15T13:12:05.802" v="33729" actId="255"/>
        <pc:sldMkLst>
          <pc:docMk/>
          <pc:sldMk cId="425370687" sldId="322"/>
        </pc:sldMkLst>
        <pc:spChg chg="mod">
          <ac:chgData name="gilad shapira" userId="f3d4ca1945c8c4cc" providerId="LiveId" clId="{8EDAED4C-11D8-40E7-AEB0-4DCE2A1F08D1}" dt="2020-11-03T15:01:06.714" v="21323" actId="20577"/>
          <ac:spMkLst>
            <pc:docMk/>
            <pc:sldMk cId="425370687" sldId="322"/>
            <ac:spMk id="2" creationId="{EEAB29C5-CB39-4E48-9456-03DDB5ADDB07}"/>
          </ac:spMkLst>
        </pc:spChg>
        <pc:spChg chg="mod">
          <ac:chgData name="gilad shapira" userId="f3d4ca1945c8c4cc" providerId="LiveId" clId="{8EDAED4C-11D8-40E7-AEB0-4DCE2A1F08D1}" dt="2020-11-15T13:12:05.802" v="33729" actId="255"/>
          <ac:spMkLst>
            <pc:docMk/>
            <pc:sldMk cId="425370687" sldId="322"/>
            <ac:spMk id="7" creationId="{5D415AF6-A865-4F8F-AB9F-D80907674BB7}"/>
          </ac:spMkLst>
        </pc:spChg>
        <pc:picChg chg="del">
          <ac:chgData name="gilad shapira" userId="f3d4ca1945c8c4cc" providerId="LiveId" clId="{8EDAED4C-11D8-40E7-AEB0-4DCE2A1F08D1}" dt="2020-11-03T15:01:09.368" v="21324" actId="478"/>
          <ac:picMkLst>
            <pc:docMk/>
            <pc:sldMk cId="425370687" sldId="322"/>
            <ac:picMk id="6" creationId="{3C1EF121-BD3D-448F-B7DA-79E11458EF41}"/>
          </ac:picMkLst>
        </pc:picChg>
      </pc:sldChg>
      <pc:sldChg chg="addSp delSp modSp add mod modNotesTx">
        <pc:chgData name="gilad shapira" userId="f3d4ca1945c8c4cc" providerId="LiveId" clId="{8EDAED4C-11D8-40E7-AEB0-4DCE2A1F08D1}" dt="2020-11-15T12:58:13.952" v="32502" actId="20577"/>
        <pc:sldMkLst>
          <pc:docMk/>
          <pc:sldMk cId="1315130773" sldId="323"/>
        </pc:sldMkLst>
        <pc:spChg chg="mod">
          <ac:chgData name="gilad shapira" userId="f3d4ca1945c8c4cc" providerId="LiveId" clId="{8EDAED4C-11D8-40E7-AEB0-4DCE2A1F08D1}" dt="2020-11-03T15:04:16.603" v="21581" actId="20577"/>
          <ac:spMkLst>
            <pc:docMk/>
            <pc:sldMk cId="1315130773" sldId="323"/>
            <ac:spMk id="2" creationId="{EEAB29C5-CB39-4E48-9456-03DDB5ADDB07}"/>
          </ac:spMkLst>
        </pc:spChg>
        <pc:graphicFrameChg chg="add">
          <ac:chgData name="gilad shapira" userId="f3d4ca1945c8c4cc" providerId="LiveId" clId="{8EDAED4C-11D8-40E7-AEB0-4DCE2A1F08D1}" dt="2020-11-03T15:04:19.644" v="21583" actId="22"/>
          <ac:graphicFrameMkLst>
            <pc:docMk/>
            <pc:sldMk cId="1315130773" sldId="323"/>
            <ac:graphicFrameMk id="4" creationId="{B36BF5D8-150F-4ABA-AC4A-A44599B31BA2}"/>
          </ac:graphicFrameMkLst>
        </pc:graphicFrameChg>
        <pc:picChg chg="del">
          <ac:chgData name="gilad shapira" userId="f3d4ca1945c8c4cc" providerId="LiveId" clId="{8EDAED4C-11D8-40E7-AEB0-4DCE2A1F08D1}" dt="2020-11-03T15:04:18.519" v="21582" actId="478"/>
          <ac:picMkLst>
            <pc:docMk/>
            <pc:sldMk cId="1315130773" sldId="323"/>
            <ac:picMk id="3" creationId="{4A519364-1D6A-4569-A714-86BE5BBC9C32}"/>
          </ac:picMkLst>
        </pc:picChg>
      </pc:sldChg>
      <pc:sldChg chg="addSp delSp modSp add mod modNotesTx">
        <pc:chgData name="gilad shapira" userId="f3d4ca1945c8c4cc" providerId="LiveId" clId="{8EDAED4C-11D8-40E7-AEB0-4DCE2A1F08D1}" dt="2020-11-03T15:05:59.077" v="21645" actId="20577"/>
        <pc:sldMkLst>
          <pc:docMk/>
          <pc:sldMk cId="501909394" sldId="324"/>
        </pc:sldMkLst>
        <pc:spChg chg="mod">
          <ac:chgData name="gilad shapira" userId="f3d4ca1945c8c4cc" providerId="LiveId" clId="{8EDAED4C-11D8-40E7-AEB0-4DCE2A1F08D1}" dt="2020-11-03T15:05:20.317" v="21597" actId="1076"/>
          <ac:spMkLst>
            <pc:docMk/>
            <pc:sldMk cId="501909394" sldId="324"/>
            <ac:spMk id="2" creationId="{EEAB29C5-CB39-4E48-9456-03DDB5ADDB07}"/>
          </ac:spMkLst>
        </pc:spChg>
        <pc:spChg chg="add mod">
          <ac:chgData name="gilad shapira" userId="f3d4ca1945c8c4cc" providerId="LiveId" clId="{8EDAED4C-11D8-40E7-AEB0-4DCE2A1F08D1}" dt="2020-11-03T15:05:24.154" v="21598" actId="1076"/>
          <ac:spMkLst>
            <pc:docMk/>
            <pc:sldMk cId="501909394" sldId="324"/>
            <ac:spMk id="3" creationId="{94047569-24C6-4C03-B444-47AED5B107CF}"/>
          </ac:spMkLst>
        </pc:spChg>
        <pc:spChg chg="add mod">
          <ac:chgData name="gilad shapira" userId="f3d4ca1945c8c4cc" providerId="LiveId" clId="{8EDAED4C-11D8-40E7-AEB0-4DCE2A1F08D1}" dt="2020-11-03T15:05:24.154" v="21598" actId="1076"/>
          <ac:spMkLst>
            <pc:docMk/>
            <pc:sldMk cId="501909394" sldId="324"/>
            <ac:spMk id="8" creationId="{F12880FA-5949-49E3-929E-9954C9904C48}"/>
          </ac:spMkLst>
        </pc:spChg>
        <pc:spChg chg="add mod">
          <ac:chgData name="gilad shapira" userId="f3d4ca1945c8c4cc" providerId="LiveId" clId="{8EDAED4C-11D8-40E7-AEB0-4DCE2A1F08D1}" dt="2020-11-03T15:05:24.154" v="21598" actId="1076"/>
          <ac:spMkLst>
            <pc:docMk/>
            <pc:sldMk cId="501909394" sldId="324"/>
            <ac:spMk id="10" creationId="{F615F2C7-F11D-4788-9E8C-DF5C2912D40E}"/>
          </ac:spMkLst>
        </pc:spChg>
        <pc:spChg chg="add del mod">
          <ac:chgData name="gilad shapira" userId="f3d4ca1945c8c4cc" providerId="LiveId" clId="{8EDAED4C-11D8-40E7-AEB0-4DCE2A1F08D1}" dt="2020-11-03T15:05:15.007" v="21595" actId="22"/>
          <ac:spMkLst>
            <pc:docMk/>
            <pc:sldMk cId="501909394" sldId="324"/>
            <ac:spMk id="12" creationId="{AD200E6B-B6B3-42EF-BC6E-F088DD59E881}"/>
          </ac:spMkLst>
        </pc:spChg>
        <pc:spChg chg="add mod">
          <ac:chgData name="gilad shapira" userId="f3d4ca1945c8c4cc" providerId="LiveId" clId="{8EDAED4C-11D8-40E7-AEB0-4DCE2A1F08D1}" dt="2020-11-03T15:05:44.194" v="21643" actId="20577"/>
          <ac:spMkLst>
            <pc:docMk/>
            <pc:sldMk cId="501909394" sldId="324"/>
            <ac:spMk id="14" creationId="{A07058BD-0CF6-4D80-AA50-34C466A8DEAA}"/>
          </ac:spMkLst>
        </pc:spChg>
        <pc:graphicFrameChg chg="del">
          <ac:chgData name="gilad shapira" userId="f3d4ca1945c8c4cc" providerId="LiveId" clId="{8EDAED4C-11D8-40E7-AEB0-4DCE2A1F08D1}" dt="2020-11-03T15:04:55.416" v="21589" actId="478"/>
          <ac:graphicFrameMkLst>
            <pc:docMk/>
            <pc:sldMk cId="501909394" sldId="324"/>
            <ac:graphicFrameMk id="4" creationId="{B36BF5D8-150F-4ABA-AC4A-A44599B31BA2}"/>
          </ac:graphicFrameMkLst>
        </pc:graphicFrameChg>
      </pc:sldChg>
      <pc:sldChg chg="add del">
        <pc:chgData name="gilad shapira" userId="f3d4ca1945c8c4cc" providerId="LiveId" clId="{8EDAED4C-11D8-40E7-AEB0-4DCE2A1F08D1}" dt="2020-11-03T15:04:47.362" v="21587"/>
        <pc:sldMkLst>
          <pc:docMk/>
          <pc:sldMk cId="2892902132" sldId="324"/>
        </pc:sldMkLst>
      </pc:sldChg>
      <pc:sldChg chg="add del">
        <pc:chgData name="gilad shapira" userId="f3d4ca1945c8c4cc" providerId="LiveId" clId="{8EDAED4C-11D8-40E7-AEB0-4DCE2A1F08D1}" dt="2020-11-03T15:04:42.594" v="21585" actId="2696"/>
        <pc:sldMkLst>
          <pc:docMk/>
          <pc:sldMk cId="3431168181" sldId="324"/>
        </pc:sldMkLst>
      </pc:sldChg>
      <pc:sldChg chg="addSp delSp modSp add mod">
        <pc:chgData name="gilad shapira" userId="f3d4ca1945c8c4cc" providerId="LiveId" clId="{8EDAED4C-11D8-40E7-AEB0-4DCE2A1F08D1}" dt="2020-11-03T15:06:35.705" v="21667" actId="20577"/>
        <pc:sldMkLst>
          <pc:docMk/>
          <pc:sldMk cId="3500780486" sldId="325"/>
        </pc:sldMkLst>
        <pc:spChg chg="del">
          <ac:chgData name="gilad shapira" userId="f3d4ca1945c8c4cc" providerId="LiveId" clId="{8EDAED4C-11D8-40E7-AEB0-4DCE2A1F08D1}" dt="2020-11-03T15:06:09.958" v="21647" actId="478"/>
          <ac:spMkLst>
            <pc:docMk/>
            <pc:sldMk cId="3500780486" sldId="325"/>
            <ac:spMk id="3" creationId="{94047569-24C6-4C03-B444-47AED5B107CF}"/>
          </ac:spMkLst>
        </pc:spChg>
        <pc:spChg chg="add mod">
          <ac:chgData name="gilad shapira" userId="f3d4ca1945c8c4cc" providerId="LiveId" clId="{8EDAED4C-11D8-40E7-AEB0-4DCE2A1F08D1}" dt="2020-11-03T15:06:20.221" v="21650" actId="14100"/>
          <ac:spMkLst>
            <pc:docMk/>
            <pc:sldMk cId="3500780486" sldId="325"/>
            <ac:spMk id="4" creationId="{F0B0EACB-BF39-43A0-88ED-A3DCA4748A45}"/>
          </ac:spMkLst>
        </pc:spChg>
        <pc:spChg chg="add mod">
          <ac:chgData name="gilad shapira" userId="f3d4ca1945c8c4cc" providerId="LiveId" clId="{8EDAED4C-11D8-40E7-AEB0-4DCE2A1F08D1}" dt="2020-11-03T15:06:25.947" v="21653" actId="122"/>
          <ac:spMkLst>
            <pc:docMk/>
            <pc:sldMk cId="3500780486" sldId="325"/>
            <ac:spMk id="6" creationId="{4BF150A8-98DB-49B5-A345-209AF2FF0865}"/>
          </ac:spMkLst>
        </pc:spChg>
        <pc:spChg chg="add mod">
          <ac:chgData name="gilad shapira" userId="f3d4ca1945c8c4cc" providerId="LiveId" clId="{8EDAED4C-11D8-40E7-AEB0-4DCE2A1F08D1}" dt="2020-11-03T15:06:21.794" v="21651" actId="1076"/>
          <ac:spMkLst>
            <pc:docMk/>
            <pc:sldMk cId="3500780486" sldId="325"/>
            <ac:spMk id="7" creationId="{74429D70-EF67-4E27-B2CA-A1012550EB4C}"/>
          </ac:spMkLst>
        </pc:spChg>
        <pc:spChg chg="del">
          <ac:chgData name="gilad shapira" userId="f3d4ca1945c8c4cc" providerId="LiveId" clId="{8EDAED4C-11D8-40E7-AEB0-4DCE2A1F08D1}" dt="2020-11-03T15:06:09.958" v="21647" actId="478"/>
          <ac:spMkLst>
            <pc:docMk/>
            <pc:sldMk cId="3500780486" sldId="325"/>
            <ac:spMk id="8" creationId="{F12880FA-5949-49E3-929E-9954C9904C48}"/>
          </ac:spMkLst>
        </pc:spChg>
        <pc:spChg chg="del">
          <ac:chgData name="gilad shapira" userId="f3d4ca1945c8c4cc" providerId="LiveId" clId="{8EDAED4C-11D8-40E7-AEB0-4DCE2A1F08D1}" dt="2020-11-03T15:06:09.958" v="21647" actId="478"/>
          <ac:spMkLst>
            <pc:docMk/>
            <pc:sldMk cId="3500780486" sldId="325"/>
            <ac:spMk id="10" creationId="{F615F2C7-F11D-4788-9E8C-DF5C2912D40E}"/>
          </ac:spMkLst>
        </pc:spChg>
        <pc:spChg chg="mod">
          <ac:chgData name="gilad shapira" userId="f3d4ca1945c8c4cc" providerId="LiveId" clId="{8EDAED4C-11D8-40E7-AEB0-4DCE2A1F08D1}" dt="2020-11-03T15:06:35.705" v="21667" actId="20577"/>
          <ac:spMkLst>
            <pc:docMk/>
            <pc:sldMk cId="3500780486" sldId="325"/>
            <ac:spMk id="14" creationId="{A07058BD-0CF6-4D80-AA50-34C466A8DEAA}"/>
          </ac:spMkLst>
        </pc:spChg>
      </pc:sldChg>
      <pc:sldChg chg="modSp add mod">
        <pc:chgData name="gilad shapira" userId="f3d4ca1945c8c4cc" providerId="LiveId" clId="{8EDAED4C-11D8-40E7-AEB0-4DCE2A1F08D1}" dt="2020-11-03T15:06:55.827" v="21671" actId="14100"/>
        <pc:sldMkLst>
          <pc:docMk/>
          <pc:sldMk cId="1602267480" sldId="326"/>
        </pc:sldMkLst>
        <pc:spChg chg="mod">
          <ac:chgData name="gilad shapira" userId="f3d4ca1945c8c4cc" providerId="LiveId" clId="{8EDAED4C-11D8-40E7-AEB0-4DCE2A1F08D1}" dt="2020-11-03T15:06:55.827" v="21671" actId="14100"/>
          <ac:spMkLst>
            <pc:docMk/>
            <pc:sldMk cId="1602267480" sldId="326"/>
            <ac:spMk id="4" creationId="{F0B0EACB-BF39-43A0-88ED-A3DCA4748A45}"/>
          </ac:spMkLst>
        </pc:spChg>
        <pc:spChg chg="mod">
          <ac:chgData name="gilad shapira" userId="f3d4ca1945c8c4cc" providerId="LiveId" clId="{8EDAED4C-11D8-40E7-AEB0-4DCE2A1F08D1}" dt="2020-11-03T15:06:47.023" v="21669"/>
          <ac:spMkLst>
            <pc:docMk/>
            <pc:sldMk cId="1602267480" sldId="326"/>
            <ac:spMk id="6" creationId="{4BF150A8-98DB-49B5-A345-209AF2FF0865}"/>
          </ac:spMkLst>
        </pc:spChg>
      </pc:sldChg>
      <pc:sldChg chg="modSp add mod">
        <pc:chgData name="gilad shapira" userId="f3d4ca1945c8c4cc" providerId="LiveId" clId="{8EDAED4C-11D8-40E7-AEB0-4DCE2A1F08D1}" dt="2020-11-03T15:07:13.271" v="21676"/>
        <pc:sldMkLst>
          <pc:docMk/>
          <pc:sldMk cId="913796419" sldId="327"/>
        </pc:sldMkLst>
        <pc:spChg chg="mod">
          <ac:chgData name="gilad shapira" userId="f3d4ca1945c8c4cc" providerId="LiveId" clId="{8EDAED4C-11D8-40E7-AEB0-4DCE2A1F08D1}" dt="2020-11-03T15:07:13.271" v="21676"/>
          <ac:spMkLst>
            <pc:docMk/>
            <pc:sldMk cId="913796419" sldId="327"/>
            <ac:spMk id="4" creationId="{F0B0EACB-BF39-43A0-88ED-A3DCA4748A45}"/>
          </ac:spMkLst>
        </pc:spChg>
        <pc:spChg chg="mod">
          <ac:chgData name="gilad shapira" userId="f3d4ca1945c8c4cc" providerId="LiveId" clId="{8EDAED4C-11D8-40E7-AEB0-4DCE2A1F08D1}" dt="2020-11-03T15:07:08.197" v="21675" actId="122"/>
          <ac:spMkLst>
            <pc:docMk/>
            <pc:sldMk cId="913796419" sldId="327"/>
            <ac:spMk id="6" creationId="{4BF150A8-98DB-49B5-A345-209AF2FF0865}"/>
          </ac:spMkLst>
        </pc:spChg>
      </pc:sldChg>
      <pc:sldChg chg="addSp delSp modSp add mod">
        <pc:chgData name="gilad shapira" userId="f3d4ca1945c8c4cc" providerId="LiveId" clId="{8EDAED4C-11D8-40E7-AEB0-4DCE2A1F08D1}" dt="2020-11-03T15:10:58.446" v="21749" actId="1582"/>
        <pc:sldMkLst>
          <pc:docMk/>
          <pc:sldMk cId="187995818" sldId="328"/>
        </pc:sldMkLst>
        <pc:spChg chg="add">
          <ac:chgData name="gilad shapira" userId="f3d4ca1945c8c4cc" providerId="LiveId" clId="{8EDAED4C-11D8-40E7-AEB0-4DCE2A1F08D1}" dt="2020-11-03T15:09:36.646" v="21696" actId="22"/>
          <ac:spMkLst>
            <pc:docMk/>
            <pc:sldMk cId="187995818" sldId="328"/>
            <ac:spMk id="3" creationId="{B2D87E7E-07E0-4F49-8395-0ABAFB0865D0}"/>
          </ac:spMkLst>
        </pc:spChg>
        <pc:spChg chg="del mod">
          <ac:chgData name="gilad shapira" userId="f3d4ca1945c8c4cc" providerId="LiveId" clId="{8EDAED4C-11D8-40E7-AEB0-4DCE2A1F08D1}" dt="2020-11-03T15:09:24.206" v="21679" actId="478"/>
          <ac:spMkLst>
            <pc:docMk/>
            <pc:sldMk cId="187995818" sldId="328"/>
            <ac:spMk id="4" creationId="{F0B0EACB-BF39-43A0-88ED-A3DCA4748A45}"/>
          </ac:spMkLst>
        </pc:spChg>
        <pc:spChg chg="del">
          <ac:chgData name="gilad shapira" userId="f3d4ca1945c8c4cc" providerId="LiveId" clId="{8EDAED4C-11D8-40E7-AEB0-4DCE2A1F08D1}" dt="2020-11-03T15:09:25.530" v="21680" actId="478"/>
          <ac:spMkLst>
            <pc:docMk/>
            <pc:sldMk cId="187995818" sldId="328"/>
            <ac:spMk id="6" creationId="{4BF150A8-98DB-49B5-A345-209AF2FF0865}"/>
          </ac:spMkLst>
        </pc:spChg>
        <pc:spChg chg="del">
          <ac:chgData name="gilad shapira" userId="f3d4ca1945c8c4cc" providerId="LiveId" clId="{8EDAED4C-11D8-40E7-AEB0-4DCE2A1F08D1}" dt="2020-11-03T15:09:26.339" v="21681" actId="478"/>
          <ac:spMkLst>
            <pc:docMk/>
            <pc:sldMk cId="187995818" sldId="328"/>
            <ac:spMk id="7" creationId="{74429D70-EF67-4E27-B2CA-A1012550EB4C}"/>
          </ac:spMkLst>
        </pc:spChg>
        <pc:spChg chg="mod">
          <ac:chgData name="gilad shapira" userId="f3d4ca1945c8c4cc" providerId="LiveId" clId="{8EDAED4C-11D8-40E7-AEB0-4DCE2A1F08D1}" dt="2020-11-03T15:09:34.594" v="21695" actId="5793"/>
          <ac:spMkLst>
            <pc:docMk/>
            <pc:sldMk cId="187995818" sldId="328"/>
            <ac:spMk id="14" creationId="{A07058BD-0CF6-4D80-AA50-34C466A8DEAA}"/>
          </ac:spMkLst>
        </pc:spChg>
        <pc:spChg chg="add mod">
          <ac:chgData name="gilad shapira" userId="f3d4ca1945c8c4cc" providerId="LiveId" clId="{8EDAED4C-11D8-40E7-AEB0-4DCE2A1F08D1}" dt="2020-11-03T15:09:41.588" v="21698"/>
          <ac:spMkLst>
            <pc:docMk/>
            <pc:sldMk cId="187995818" sldId="328"/>
            <ac:spMk id="15" creationId="{7BE17D98-49C0-4AA7-9F9E-BEF91F893CCA}"/>
          </ac:spMkLst>
        </pc:spChg>
        <pc:picChg chg="add mod">
          <ac:chgData name="gilad shapira" userId="f3d4ca1945c8c4cc" providerId="LiveId" clId="{8EDAED4C-11D8-40E7-AEB0-4DCE2A1F08D1}" dt="2020-11-03T15:10:58.446" v="21749" actId="1582"/>
          <ac:picMkLst>
            <pc:docMk/>
            <pc:sldMk cId="187995818" sldId="328"/>
            <ac:picMk id="9" creationId="{B86867EB-4112-4964-9AAF-A3CA07C9BBD4}"/>
          </ac:picMkLst>
        </pc:picChg>
        <pc:picChg chg="add mod">
          <ac:chgData name="gilad shapira" userId="f3d4ca1945c8c4cc" providerId="LiveId" clId="{8EDAED4C-11D8-40E7-AEB0-4DCE2A1F08D1}" dt="2020-11-03T15:10:58.446" v="21749" actId="1582"/>
          <ac:picMkLst>
            <pc:docMk/>
            <pc:sldMk cId="187995818" sldId="328"/>
            <ac:picMk id="11" creationId="{F2D40090-7D2F-4742-BE07-1F3B83A4E667}"/>
          </ac:picMkLst>
        </pc:picChg>
        <pc:picChg chg="add mod">
          <ac:chgData name="gilad shapira" userId="f3d4ca1945c8c4cc" providerId="LiveId" clId="{8EDAED4C-11D8-40E7-AEB0-4DCE2A1F08D1}" dt="2020-11-03T15:09:41.588" v="21698"/>
          <ac:picMkLst>
            <pc:docMk/>
            <pc:sldMk cId="187995818" sldId="328"/>
            <ac:picMk id="16" creationId="{D6F76C58-42B9-45BB-97AD-98C01906A022}"/>
          </ac:picMkLst>
        </pc:picChg>
        <pc:picChg chg="add mod">
          <ac:chgData name="gilad shapira" userId="f3d4ca1945c8c4cc" providerId="LiveId" clId="{8EDAED4C-11D8-40E7-AEB0-4DCE2A1F08D1}" dt="2020-11-03T15:09:41.588" v="21698"/>
          <ac:picMkLst>
            <pc:docMk/>
            <pc:sldMk cId="187995818" sldId="328"/>
            <ac:picMk id="17" creationId="{F924C0F8-FD96-4498-AC9B-A72C37AC6F8C}"/>
          </ac:picMkLst>
        </pc:picChg>
      </pc:sldChg>
      <pc:sldChg chg="addSp delSp modSp add mod">
        <pc:chgData name="gilad shapira" userId="f3d4ca1945c8c4cc" providerId="LiveId" clId="{8EDAED4C-11D8-40E7-AEB0-4DCE2A1F08D1}" dt="2020-11-03T15:11:07.274" v="21751" actId="1582"/>
        <pc:sldMkLst>
          <pc:docMk/>
          <pc:sldMk cId="3610832456" sldId="329"/>
        </pc:sldMkLst>
        <pc:spChg chg="del">
          <ac:chgData name="gilad shapira" userId="f3d4ca1945c8c4cc" providerId="LiveId" clId="{8EDAED4C-11D8-40E7-AEB0-4DCE2A1F08D1}" dt="2020-11-03T15:09:50.589" v="21700" actId="478"/>
          <ac:spMkLst>
            <pc:docMk/>
            <pc:sldMk cId="3610832456" sldId="329"/>
            <ac:spMk id="3" creationId="{B2D87E7E-07E0-4F49-8395-0ABAFB0865D0}"/>
          </ac:spMkLst>
        </pc:spChg>
        <pc:spChg chg="add mod">
          <ac:chgData name="gilad shapira" userId="f3d4ca1945c8c4cc" providerId="LiveId" clId="{8EDAED4C-11D8-40E7-AEB0-4DCE2A1F08D1}" dt="2020-11-03T15:10:08.238" v="21721" actId="1076"/>
          <ac:spMkLst>
            <pc:docMk/>
            <pc:sldMk cId="3610832456" sldId="329"/>
            <ac:spMk id="4" creationId="{D7F462FA-FB79-4692-9E91-FF84033A69C9}"/>
          </ac:spMkLst>
        </pc:spChg>
        <pc:spChg chg="mod">
          <ac:chgData name="gilad shapira" userId="f3d4ca1945c8c4cc" providerId="LiveId" clId="{8EDAED4C-11D8-40E7-AEB0-4DCE2A1F08D1}" dt="2020-11-03T15:10:02.960" v="21720" actId="20577"/>
          <ac:spMkLst>
            <pc:docMk/>
            <pc:sldMk cId="3610832456" sldId="329"/>
            <ac:spMk id="14" creationId="{A07058BD-0CF6-4D80-AA50-34C466A8DEAA}"/>
          </ac:spMkLst>
        </pc:spChg>
        <pc:picChg chg="add mod">
          <ac:chgData name="gilad shapira" userId="f3d4ca1945c8c4cc" providerId="LiveId" clId="{8EDAED4C-11D8-40E7-AEB0-4DCE2A1F08D1}" dt="2020-11-03T15:11:07.274" v="21751" actId="1582"/>
          <ac:picMkLst>
            <pc:docMk/>
            <pc:sldMk cId="3610832456" sldId="329"/>
            <ac:picMk id="6" creationId="{DE1D87AF-A761-4EED-BA01-DD397A22C063}"/>
          </ac:picMkLst>
        </pc:picChg>
        <pc:picChg chg="add mod">
          <ac:chgData name="gilad shapira" userId="f3d4ca1945c8c4cc" providerId="LiveId" clId="{8EDAED4C-11D8-40E7-AEB0-4DCE2A1F08D1}" dt="2020-11-03T15:11:07.274" v="21751" actId="1582"/>
          <ac:picMkLst>
            <pc:docMk/>
            <pc:sldMk cId="3610832456" sldId="329"/>
            <ac:picMk id="7" creationId="{01649321-3105-41DC-B549-B342F23D4CF4}"/>
          </ac:picMkLst>
        </pc:picChg>
        <pc:picChg chg="del">
          <ac:chgData name="gilad shapira" userId="f3d4ca1945c8c4cc" providerId="LiveId" clId="{8EDAED4C-11D8-40E7-AEB0-4DCE2A1F08D1}" dt="2020-11-03T15:09:50.589" v="21700" actId="478"/>
          <ac:picMkLst>
            <pc:docMk/>
            <pc:sldMk cId="3610832456" sldId="329"/>
            <ac:picMk id="9" creationId="{B86867EB-4112-4964-9AAF-A3CA07C9BBD4}"/>
          </ac:picMkLst>
        </pc:picChg>
        <pc:picChg chg="del">
          <ac:chgData name="gilad shapira" userId="f3d4ca1945c8c4cc" providerId="LiveId" clId="{8EDAED4C-11D8-40E7-AEB0-4DCE2A1F08D1}" dt="2020-11-03T15:09:50.589" v="21700" actId="478"/>
          <ac:picMkLst>
            <pc:docMk/>
            <pc:sldMk cId="3610832456" sldId="329"/>
            <ac:picMk id="11" creationId="{F2D40090-7D2F-4742-BE07-1F3B83A4E667}"/>
          </ac:picMkLst>
        </pc:picChg>
      </pc:sldChg>
      <pc:sldChg chg="addSp delSp modSp add mod">
        <pc:chgData name="gilad shapira" userId="f3d4ca1945c8c4cc" providerId="LiveId" clId="{8EDAED4C-11D8-40E7-AEB0-4DCE2A1F08D1}" dt="2020-11-03T15:11:20.948" v="21754" actId="1582"/>
        <pc:sldMkLst>
          <pc:docMk/>
          <pc:sldMk cId="2990290619" sldId="330"/>
        </pc:sldMkLst>
        <pc:spChg chg="add mod">
          <ac:chgData name="gilad shapira" userId="f3d4ca1945c8c4cc" providerId="LiveId" clId="{8EDAED4C-11D8-40E7-AEB0-4DCE2A1F08D1}" dt="2020-11-03T15:10:25.697" v="21731" actId="1076"/>
          <ac:spMkLst>
            <pc:docMk/>
            <pc:sldMk cId="2990290619" sldId="330"/>
            <ac:spMk id="3" creationId="{93BF1B08-E1AF-4B05-A00E-C75152C91836}"/>
          </ac:spMkLst>
        </pc:spChg>
        <pc:spChg chg="del">
          <ac:chgData name="gilad shapira" userId="f3d4ca1945c8c4cc" providerId="LiveId" clId="{8EDAED4C-11D8-40E7-AEB0-4DCE2A1F08D1}" dt="2020-11-03T15:10:22.938" v="21729" actId="478"/>
          <ac:spMkLst>
            <pc:docMk/>
            <pc:sldMk cId="2990290619" sldId="330"/>
            <ac:spMk id="4" creationId="{D7F462FA-FB79-4692-9E91-FF84033A69C9}"/>
          </ac:spMkLst>
        </pc:spChg>
        <pc:spChg chg="mod">
          <ac:chgData name="gilad shapira" userId="f3d4ca1945c8c4cc" providerId="LiveId" clId="{8EDAED4C-11D8-40E7-AEB0-4DCE2A1F08D1}" dt="2020-11-03T15:10:16.144" v="21728" actId="20577"/>
          <ac:spMkLst>
            <pc:docMk/>
            <pc:sldMk cId="2990290619" sldId="330"/>
            <ac:spMk id="14" creationId="{A07058BD-0CF6-4D80-AA50-34C466A8DEAA}"/>
          </ac:spMkLst>
        </pc:spChg>
        <pc:picChg chg="del">
          <ac:chgData name="gilad shapira" userId="f3d4ca1945c8c4cc" providerId="LiveId" clId="{8EDAED4C-11D8-40E7-AEB0-4DCE2A1F08D1}" dt="2020-11-03T15:10:22.938" v="21729" actId="478"/>
          <ac:picMkLst>
            <pc:docMk/>
            <pc:sldMk cId="2990290619" sldId="330"/>
            <ac:picMk id="6" creationId="{DE1D87AF-A761-4EED-BA01-DD397A22C063}"/>
          </ac:picMkLst>
        </pc:picChg>
        <pc:picChg chg="del">
          <ac:chgData name="gilad shapira" userId="f3d4ca1945c8c4cc" providerId="LiveId" clId="{8EDAED4C-11D8-40E7-AEB0-4DCE2A1F08D1}" dt="2020-11-03T15:10:22.938" v="21729" actId="478"/>
          <ac:picMkLst>
            <pc:docMk/>
            <pc:sldMk cId="2990290619" sldId="330"/>
            <ac:picMk id="7" creationId="{01649321-3105-41DC-B549-B342F23D4CF4}"/>
          </ac:picMkLst>
        </pc:picChg>
        <pc:picChg chg="add mod">
          <ac:chgData name="gilad shapira" userId="f3d4ca1945c8c4cc" providerId="LiveId" clId="{8EDAED4C-11D8-40E7-AEB0-4DCE2A1F08D1}" dt="2020-11-03T15:11:20.948" v="21754" actId="1582"/>
          <ac:picMkLst>
            <pc:docMk/>
            <pc:sldMk cId="2990290619" sldId="330"/>
            <ac:picMk id="9" creationId="{DFE761BE-3E36-4093-BB8C-547CF05C68E9}"/>
          </ac:picMkLst>
        </pc:picChg>
        <pc:picChg chg="add mod">
          <ac:chgData name="gilad shapira" userId="f3d4ca1945c8c4cc" providerId="LiveId" clId="{8EDAED4C-11D8-40E7-AEB0-4DCE2A1F08D1}" dt="2020-11-03T15:11:20.948" v="21754" actId="1582"/>
          <ac:picMkLst>
            <pc:docMk/>
            <pc:sldMk cId="2990290619" sldId="330"/>
            <ac:picMk id="11" creationId="{F61EA926-D0B5-4072-87E7-E43A5BB4265C}"/>
          </ac:picMkLst>
        </pc:picChg>
      </pc:sldChg>
      <pc:sldChg chg="addSp delSp modSp add mod">
        <pc:chgData name="gilad shapira" userId="f3d4ca1945c8c4cc" providerId="LiveId" clId="{8EDAED4C-11D8-40E7-AEB0-4DCE2A1F08D1}" dt="2020-11-15T07:13:08.568" v="27902" actId="1076"/>
        <pc:sldMkLst>
          <pc:docMk/>
          <pc:sldMk cId="2296434743" sldId="331"/>
        </pc:sldMkLst>
        <pc:spChg chg="del">
          <ac:chgData name="gilad shapira" userId="f3d4ca1945c8c4cc" providerId="LiveId" clId="{8EDAED4C-11D8-40E7-AEB0-4DCE2A1F08D1}" dt="2020-11-03T15:10:38.615" v="21741" actId="478"/>
          <ac:spMkLst>
            <pc:docMk/>
            <pc:sldMk cId="2296434743" sldId="331"/>
            <ac:spMk id="3" creationId="{93BF1B08-E1AF-4B05-A00E-C75152C91836}"/>
          </ac:spMkLst>
        </pc:spChg>
        <pc:spChg chg="add mod">
          <ac:chgData name="gilad shapira" userId="f3d4ca1945c8c4cc" providerId="LiveId" clId="{8EDAED4C-11D8-40E7-AEB0-4DCE2A1F08D1}" dt="2020-11-03T15:10:50.602" v="21747" actId="1076"/>
          <ac:spMkLst>
            <pc:docMk/>
            <pc:sldMk cId="2296434743" sldId="331"/>
            <ac:spMk id="4" creationId="{D2FA8305-54B5-40C1-A19A-B34FC686A397}"/>
          </ac:spMkLst>
        </pc:spChg>
        <pc:spChg chg="mod">
          <ac:chgData name="gilad shapira" userId="f3d4ca1945c8c4cc" providerId="LiveId" clId="{8EDAED4C-11D8-40E7-AEB0-4DCE2A1F08D1}" dt="2020-11-03T15:10:35.888" v="21740" actId="20577"/>
          <ac:spMkLst>
            <pc:docMk/>
            <pc:sldMk cId="2296434743" sldId="331"/>
            <ac:spMk id="14" creationId="{A07058BD-0CF6-4D80-AA50-34C466A8DEAA}"/>
          </ac:spMkLst>
        </pc:spChg>
        <pc:picChg chg="add mod">
          <ac:chgData name="gilad shapira" userId="f3d4ca1945c8c4cc" providerId="LiveId" clId="{8EDAED4C-11D8-40E7-AEB0-4DCE2A1F08D1}" dt="2020-11-15T07:13:08.568" v="27902" actId="1076"/>
          <ac:picMkLst>
            <pc:docMk/>
            <pc:sldMk cId="2296434743" sldId="331"/>
            <ac:picMk id="6" creationId="{4CFC5104-1866-44F4-B91C-C26E4BEE7067}"/>
          </ac:picMkLst>
        </pc:picChg>
        <pc:picChg chg="add mod">
          <ac:chgData name="gilad shapira" userId="f3d4ca1945c8c4cc" providerId="LiveId" clId="{8EDAED4C-11D8-40E7-AEB0-4DCE2A1F08D1}" dt="2020-11-03T15:12:15.421" v="21804" actId="1582"/>
          <ac:picMkLst>
            <pc:docMk/>
            <pc:sldMk cId="2296434743" sldId="331"/>
            <ac:picMk id="7" creationId="{2AF357E4-5E69-4317-B4E9-647C019E58D6}"/>
          </ac:picMkLst>
        </pc:picChg>
        <pc:picChg chg="del">
          <ac:chgData name="gilad shapira" userId="f3d4ca1945c8c4cc" providerId="LiveId" clId="{8EDAED4C-11D8-40E7-AEB0-4DCE2A1F08D1}" dt="2020-11-03T15:10:38.615" v="21741" actId="478"/>
          <ac:picMkLst>
            <pc:docMk/>
            <pc:sldMk cId="2296434743" sldId="331"/>
            <ac:picMk id="9" creationId="{DFE761BE-3E36-4093-BB8C-547CF05C68E9}"/>
          </ac:picMkLst>
        </pc:picChg>
        <pc:picChg chg="del">
          <ac:chgData name="gilad shapira" userId="f3d4ca1945c8c4cc" providerId="LiveId" clId="{8EDAED4C-11D8-40E7-AEB0-4DCE2A1F08D1}" dt="2020-11-03T15:10:38.615" v="21741" actId="478"/>
          <ac:picMkLst>
            <pc:docMk/>
            <pc:sldMk cId="2296434743" sldId="331"/>
            <ac:picMk id="11" creationId="{F61EA926-D0B5-4072-87E7-E43A5BB4265C}"/>
          </ac:picMkLst>
        </pc:picChg>
        <pc:picChg chg="add del mod">
          <ac:chgData name="gilad shapira" userId="f3d4ca1945c8c4cc" providerId="LiveId" clId="{8EDAED4C-11D8-40E7-AEB0-4DCE2A1F08D1}" dt="2020-11-15T07:13:04.659" v="27900" actId="478"/>
          <ac:picMkLst>
            <pc:docMk/>
            <pc:sldMk cId="2296434743" sldId="331"/>
            <ac:picMk id="15" creationId="{BA0E4B2D-4903-48E8-AB9E-0D9C4419A4B1}"/>
          </ac:picMkLst>
        </pc:picChg>
      </pc:sldChg>
      <pc:sldChg chg="addSp delSp modSp add mod">
        <pc:chgData name="gilad shapira" userId="f3d4ca1945c8c4cc" providerId="LiveId" clId="{8EDAED4C-11D8-40E7-AEB0-4DCE2A1F08D1}" dt="2020-11-03T15:12:55.344" v="21829" actId="1076"/>
        <pc:sldMkLst>
          <pc:docMk/>
          <pc:sldMk cId="792233691" sldId="332"/>
        </pc:sldMkLst>
        <pc:spChg chg="mod">
          <ac:chgData name="gilad shapira" userId="f3d4ca1945c8c4cc" providerId="LiveId" clId="{8EDAED4C-11D8-40E7-AEB0-4DCE2A1F08D1}" dt="2020-11-03T15:12:00.286" v="21797" actId="20577"/>
          <ac:spMkLst>
            <pc:docMk/>
            <pc:sldMk cId="792233691" sldId="332"/>
            <ac:spMk id="2" creationId="{EEAB29C5-CB39-4E48-9456-03DDB5ADDB07}"/>
          </ac:spMkLst>
        </pc:spChg>
        <pc:spChg chg="del">
          <ac:chgData name="gilad shapira" userId="f3d4ca1945c8c4cc" providerId="LiveId" clId="{8EDAED4C-11D8-40E7-AEB0-4DCE2A1F08D1}" dt="2020-11-03T15:12:04.180" v="21800" actId="478"/>
          <ac:spMkLst>
            <pc:docMk/>
            <pc:sldMk cId="792233691" sldId="332"/>
            <ac:spMk id="4" creationId="{D2FA8305-54B5-40C1-A19A-B34FC686A397}"/>
          </ac:spMkLst>
        </pc:spChg>
        <pc:spChg chg="mod">
          <ac:chgData name="gilad shapira" userId="f3d4ca1945c8c4cc" providerId="LiveId" clId="{8EDAED4C-11D8-40E7-AEB0-4DCE2A1F08D1}" dt="2020-11-03T15:12:54.442" v="21828" actId="313"/>
          <ac:spMkLst>
            <pc:docMk/>
            <pc:sldMk cId="792233691" sldId="332"/>
            <ac:spMk id="14" creationId="{A07058BD-0CF6-4D80-AA50-34C466A8DEAA}"/>
          </ac:spMkLst>
        </pc:spChg>
        <pc:picChg chg="add mod">
          <ac:chgData name="gilad shapira" userId="f3d4ca1945c8c4cc" providerId="LiveId" clId="{8EDAED4C-11D8-40E7-AEB0-4DCE2A1F08D1}" dt="2020-11-03T15:12:55.344" v="21829" actId="1076"/>
          <ac:picMkLst>
            <pc:docMk/>
            <pc:sldMk cId="792233691" sldId="332"/>
            <ac:picMk id="3" creationId="{97B98401-5BB6-48E2-86D7-3B413A16069D}"/>
          </ac:picMkLst>
        </pc:picChg>
        <pc:picChg chg="del">
          <ac:chgData name="gilad shapira" userId="f3d4ca1945c8c4cc" providerId="LiveId" clId="{8EDAED4C-11D8-40E7-AEB0-4DCE2A1F08D1}" dt="2020-11-03T15:12:02.518" v="21798" actId="478"/>
          <ac:picMkLst>
            <pc:docMk/>
            <pc:sldMk cId="792233691" sldId="332"/>
            <ac:picMk id="6" creationId="{4CFC5104-1866-44F4-B91C-C26E4BEE7067}"/>
          </ac:picMkLst>
        </pc:picChg>
        <pc:picChg chg="del">
          <ac:chgData name="gilad shapira" userId="f3d4ca1945c8c4cc" providerId="LiveId" clId="{8EDAED4C-11D8-40E7-AEB0-4DCE2A1F08D1}" dt="2020-11-03T15:12:04.809" v="21801" actId="478"/>
          <ac:picMkLst>
            <pc:docMk/>
            <pc:sldMk cId="792233691" sldId="332"/>
            <ac:picMk id="7" creationId="{2AF357E4-5E69-4317-B4E9-647C019E58D6}"/>
          </ac:picMkLst>
        </pc:picChg>
        <pc:picChg chg="del">
          <ac:chgData name="gilad shapira" userId="f3d4ca1945c8c4cc" providerId="LiveId" clId="{8EDAED4C-11D8-40E7-AEB0-4DCE2A1F08D1}" dt="2020-11-03T15:12:03.518" v="21799" actId="478"/>
          <ac:picMkLst>
            <pc:docMk/>
            <pc:sldMk cId="792233691" sldId="332"/>
            <ac:picMk id="15" creationId="{BA0E4B2D-4903-48E8-AB9E-0D9C4419A4B1}"/>
          </ac:picMkLst>
        </pc:picChg>
      </pc:sldChg>
      <pc:sldChg chg="addSp delSp modSp add mod">
        <pc:chgData name="gilad shapira" userId="f3d4ca1945c8c4cc" providerId="LiveId" clId="{8EDAED4C-11D8-40E7-AEB0-4DCE2A1F08D1}" dt="2020-11-03T15:13:12.858" v="21851" actId="1076"/>
        <pc:sldMkLst>
          <pc:docMk/>
          <pc:sldMk cId="3457711215" sldId="333"/>
        </pc:sldMkLst>
        <pc:spChg chg="mod">
          <ac:chgData name="gilad shapira" userId="f3d4ca1945c8c4cc" providerId="LiveId" clId="{8EDAED4C-11D8-40E7-AEB0-4DCE2A1F08D1}" dt="2020-11-03T15:13:06.882" v="21848" actId="20577"/>
          <ac:spMkLst>
            <pc:docMk/>
            <pc:sldMk cId="3457711215" sldId="333"/>
            <ac:spMk id="14" creationId="{A07058BD-0CF6-4D80-AA50-34C466A8DEAA}"/>
          </ac:spMkLst>
        </pc:spChg>
        <pc:picChg chg="del">
          <ac:chgData name="gilad shapira" userId="f3d4ca1945c8c4cc" providerId="LiveId" clId="{8EDAED4C-11D8-40E7-AEB0-4DCE2A1F08D1}" dt="2020-11-03T15:13:08.679" v="21849" actId="478"/>
          <ac:picMkLst>
            <pc:docMk/>
            <pc:sldMk cId="3457711215" sldId="333"/>
            <ac:picMk id="3" creationId="{97B98401-5BB6-48E2-86D7-3B413A16069D}"/>
          </ac:picMkLst>
        </pc:picChg>
        <pc:picChg chg="add mod">
          <ac:chgData name="gilad shapira" userId="f3d4ca1945c8c4cc" providerId="LiveId" clId="{8EDAED4C-11D8-40E7-AEB0-4DCE2A1F08D1}" dt="2020-11-03T15:13:12.858" v="21851" actId="1076"/>
          <ac:picMkLst>
            <pc:docMk/>
            <pc:sldMk cId="3457711215" sldId="333"/>
            <ac:picMk id="4" creationId="{04512B6B-0495-4F45-9760-879D33A47F67}"/>
          </ac:picMkLst>
        </pc:picChg>
      </pc:sldChg>
      <pc:sldChg chg="addSp delSp modSp add mod">
        <pc:chgData name="gilad shapira" userId="f3d4ca1945c8c4cc" providerId="LiveId" clId="{8EDAED4C-11D8-40E7-AEB0-4DCE2A1F08D1}" dt="2020-11-03T15:13:46.237" v="21883" actId="14100"/>
        <pc:sldMkLst>
          <pc:docMk/>
          <pc:sldMk cId="2507805036" sldId="334"/>
        </pc:sldMkLst>
        <pc:spChg chg="mod">
          <ac:chgData name="gilad shapira" userId="f3d4ca1945c8c4cc" providerId="LiveId" clId="{8EDAED4C-11D8-40E7-AEB0-4DCE2A1F08D1}" dt="2020-11-03T15:13:37.139" v="21879" actId="313"/>
          <ac:spMkLst>
            <pc:docMk/>
            <pc:sldMk cId="2507805036" sldId="334"/>
            <ac:spMk id="14" creationId="{A07058BD-0CF6-4D80-AA50-34C466A8DEAA}"/>
          </ac:spMkLst>
        </pc:spChg>
        <pc:picChg chg="add mod">
          <ac:chgData name="gilad shapira" userId="f3d4ca1945c8c4cc" providerId="LiveId" clId="{8EDAED4C-11D8-40E7-AEB0-4DCE2A1F08D1}" dt="2020-11-03T15:13:46.237" v="21883" actId="14100"/>
          <ac:picMkLst>
            <pc:docMk/>
            <pc:sldMk cId="2507805036" sldId="334"/>
            <ac:picMk id="3" creationId="{49916D92-9AA6-40F8-9162-32E8E6E727F5}"/>
          </ac:picMkLst>
        </pc:picChg>
        <pc:picChg chg="del">
          <ac:chgData name="gilad shapira" userId="f3d4ca1945c8c4cc" providerId="LiveId" clId="{8EDAED4C-11D8-40E7-AEB0-4DCE2A1F08D1}" dt="2020-11-03T15:13:42.375" v="21880" actId="478"/>
          <ac:picMkLst>
            <pc:docMk/>
            <pc:sldMk cId="2507805036" sldId="334"/>
            <ac:picMk id="4" creationId="{04512B6B-0495-4F45-9760-879D33A47F67}"/>
          </ac:picMkLst>
        </pc:picChg>
      </pc:sldChg>
      <pc:sldChg chg="add del">
        <pc:chgData name="gilad shapira" userId="f3d4ca1945c8c4cc" providerId="LiveId" clId="{8EDAED4C-11D8-40E7-AEB0-4DCE2A1F08D1}" dt="2020-11-15T13:12:13.843" v="33730" actId="47"/>
        <pc:sldMkLst>
          <pc:docMk/>
          <pc:sldMk cId="2725413248" sldId="335"/>
        </pc:sldMkLst>
      </pc:sldChg>
      <pc:sldChg chg="addSp delSp modSp add mod modNotesTx">
        <pc:chgData name="gilad shapira" userId="f3d4ca1945c8c4cc" providerId="LiveId" clId="{8EDAED4C-11D8-40E7-AEB0-4DCE2A1F08D1}" dt="2020-11-15T13:40:49.909" v="35077" actId="20577"/>
        <pc:sldMkLst>
          <pc:docMk/>
          <pc:sldMk cId="2582845390" sldId="336"/>
        </pc:sldMkLst>
        <pc:spChg chg="mod">
          <ac:chgData name="gilad shapira" userId="f3d4ca1945c8c4cc" providerId="LiveId" clId="{8EDAED4C-11D8-40E7-AEB0-4DCE2A1F08D1}" dt="2020-11-15T13:40:49.909" v="35077" actId="20577"/>
          <ac:spMkLst>
            <pc:docMk/>
            <pc:sldMk cId="2582845390" sldId="336"/>
            <ac:spMk id="2" creationId="{EEAB29C5-CB39-4E48-9456-03DDB5ADDB07}"/>
          </ac:spMkLst>
        </pc:spChg>
        <pc:spChg chg="mod">
          <ac:chgData name="gilad shapira" userId="f3d4ca1945c8c4cc" providerId="LiveId" clId="{8EDAED4C-11D8-40E7-AEB0-4DCE2A1F08D1}" dt="2020-11-15T13:37:45.779" v="35001" actId="20577"/>
          <ac:spMkLst>
            <pc:docMk/>
            <pc:sldMk cId="2582845390" sldId="336"/>
            <ac:spMk id="7" creationId="{5D415AF6-A865-4F8F-AB9F-D80907674BB7}"/>
          </ac:spMkLst>
        </pc:spChg>
        <pc:graphicFrameChg chg="add mod modGraphic">
          <ac:chgData name="gilad shapira" userId="f3d4ca1945c8c4cc" providerId="LiveId" clId="{8EDAED4C-11D8-40E7-AEB0-4DCE2A1F08D1}" dt="2020-11-15T13:39:57.953" v="35026" actId="313"/>
          <ac:graphicFrameMkLst>
            <pc:docMk/>
            <pc:sldMk cId="2582845390" sldId="336"/>
            <ac:graphicFrameMk id="6" creationId="{8657A21F-4610-40D4-BE2B-B99A13C03568}"/>
          </ac:graphicFrameMkLst>
        </pc:graphicFrameChg>
        <pc:picChg chg="add del mod">
          <ac:chgData name="gilad shapira" userId="f3d4ca1945c8c4cc" providerId="LiveId" clId="{8EDAED4C-11D8-40E7-AEB0-4DCE2A1F08D1}" dt="2020-11-15T13:37:26.022" v="34971" actId="478"/>
          <ac:picMkLst>
            <pc:docMk/>
            <pc:sldMk cId="2582845390" sldId="336"/>
            <ac:picMk id="4" creationId="{A61E9E1C-1C6F-4F75-BC81-BB8A3AD21F42}"/>
          </ac:picMkLst>
        </pc:picChg>
      </pc:sldChg>
      <pc:sldChg chg="addSp delSp modSp add mod modNotesTx">
        <pc:chgData name="gilad shapira" userId="f3d4ca1945c8c4cc" providerId="LiveId" clId="{8EDAED4C-11D8-40E7-AEB0-4DCE2A1F08D1}" dt="2020-11-15T13:23:24.623" v="34315" actId="20577"/>
        <pc:sldMkLst>
          <pc:docMk/>
          <pc:sldMk cId="310127913" sldId="337"/>
        </pc:sldMkLst>
        <pc:spChg chg="mod">
          <ac:chgData name="gilad shapira" userId="f3d4ca1945c8c4cc" providerId="LiveId" clId="{8EDAED4C-11D8-40E7-AEB0-4DCE2A1F08D1}" dt="2020-11-03T15:39:58.369" v="23245" actId="20577"/>
          <ac:spMkLst>
            <pc:docMk/>
            <pc:sldMk cId="310127913" sldId="337"/>
            <ac:spMk id="2" creationId="{EEAB29C5-CB39-4E48-9456-03DDB5ADDB07}"/>
          </ac:spMkLst>
        </pc:spChg>
        <pc:spChg chg="mod">
          <ac:chgData name="gilad shapira" userId="f3d4ca1945c8c4cc" providerId="LiveId" clId="{8EDAED4C-11D8-40E7-AEB0-4DCE2A1F08D1}" dt="2020-11-03T15:27:41.627" v="22879" actId="20577"/>
          <ac:spMkLst>
            <pc:docMk/>
            <pc:sldMk cId="310127913" sldId="337"/>
            <ac:spMk id="7" creationId="{5D415AF6-A865-4F8F-AB9F-D80907674BB7}"/>
          </ac:spMkLst>
        </pc:spChg>
        <pc:spChg chg="add mod">
          <ac:chgData name="gilad shapira" userId="f3d4ca1945c8c4cc" providerId="LiveId" clId="{8EDAED4C-11D8-40E7-AEB0-4DCE2A1F08D1}" dt="2020-11-03T15:25:28.483" v="22705" actId="1076"/>
          <ac:spMkLst>
            <pc:docMk/>
            <pc:sldMk cId="310127913" sldId="337"/>
            <ac:spMk id="12" creationId="{80CCFDB5-3E37-468E-A27D-1648D613AF8F}"/>
          </ac:spMkLst>
        </pc:spChg>
        <pc:picChg chg="del">
          <ac:chgData name="gilad shapira" userId="f3d4ca1945c8c4cc" providerId="LiveId" clId="{8EDAED4C-11D8-40E7-AEB0-4DCE2A1F08D1}" dt="2020-11-03T15:25:25.483" v="22703" actId="478"/>
          <ac:picMkLst>
            <pc:docMk/>
            <pc:sldMk cId="310127913" sldId="337"/>
            <ac:picMk id="4" creationId="{A61E9E1C-1C6F-4F75-BC81-BB8A3AD21F42}"/>
          </ac:picMkLst>
        </pc:picChg>
        <pc:picChg chg="add mod">
          <ac:chgData name="gilad shapira" userId="f3d4ca1945c8c4cc" providerId="LiveId" clId="{8EDAED4C-11D8-40E7-AEB0-4DCE2A1F08D1}" dt="2020-11-03T15:25:34.595" v="22707" actId="1582"/>
          <ac:picMkLst>
            <pc:docMk/>
            <pc:sldMk cId="310127913" sldId="337"/>
            <ac:picMk id="6" creationId="{4E91F4B5-9109-4353-A4F6-AB936AF86AAE}"/>
          </ac:picMkLst>
        </pc:picChg>
        <pc:picChg chg="add mod">
          <ac:chgData name="gilad shapira" userId="f3d4ca1945c8c4cc" providerId="LiveId" clId="{8EDAED4C-11D8-40E7-AEB0-4DCE2A1F08D1}" dt="2020-11-03T15:25:34.595" v="22707" actId="1582"/>
          <ac:picMkLst>
            <pc:docMk/>
            <pc:sldMk cId="310127913" sldId="337"/>
            <ac:picMk id="10" creationId="{E11409D0-F3E3-4B31-ABD3-A07C5454B923}"/>
          </ac:picMkLst>
        </pc:picChg>
      </pc:sldChg>
      <pc:sldChg chg="addSp delSp modSp add mod ord modNotesTx">
        <pc:chgData name="gilad shapira" userId="f3d4ca1945c8c4cc" providerId="LiveId" clId="{8EDAED4C-11D8-40E7-AEB0-4DCE2A1F08D1}" dt="2020-11-10T11:04:07.945" v="27555" actId="20577"/>
        <pc:sldMkLst>
          <pc:docMk/>
          <pc:sldMk cId="2711679232" sldId="338"/>
        </pc:sldMkLst>
        <pc:spChg chg="mod">
          <ac:chgData name="gilad shapira" userId="f3d4ca1945c8c4cc" providerId="LiveId" clId="{8EDAED4C-11D8-40E7-AEB0-4DCE2A1F08D1}" dt="2020-11-03T15:40:05.253" v="23254" actId="20577"/>
          <ac:spMkLst>
            <pc:docMk/>
            <pc:sldMk cId="2711679232" sldId="338"/>
            <ac:spMk id="2" creationId="{EEAB29C5-CB39-4E48-9456-03DDB5ADDB07}"/>
          </ac:spMkLst>
        </pc:spChg>
        <pc:spChg chg="mod">
          <ac:chgData name="gilad shapira" userId="f3d4ca1945c8c4cc" providerId="LiveId" clId="{8EDAED4C-11D8-40E7-AEB0-4DCE2A1F08D1}" dt="2020-11-03T15:30:37.165" v="22995" actId="20577"/>
          <ac:spMkLst>
            <pc:docMk/>
            <pc:sldMk cId="2711679232" sldId="338"/>
            <ac:spMk id="7" creationId="{5D415AF6-A865-4F8F-AB9F-D80907674BB7}"/>
          </ac:spMkLst>
        </pc:spChg>
        <pc:spChg chg="del">
          <ac:chgData name="gilad shapira" userId="f3d4ca1945c8c4cc" providerId="LiveId" clId="{8EDAED4C-11D8-40E7-AEB0-4DCE2A1F08D1}" dt="2020-11-03T15:30:49.012" v="22998" actId="478"/>
          <ac:spMkLst>
            <pc:docMk/>
            <pc:sldMk cId="2711679232" sldId="338"/>
            <ac:spMk id="12" creationId="{80CCFDB5-3E37-468E-A27D-1648D613AF8F}"/>
          </ac:spMkLst>
        </pc:spChg>
        <pc:picChg chg="del">
          <ac:chgData name="gilad shapira" userId="f3d4ca1945c8c4cc" providerId="LiveId" clId="{8EDAED4C-11D8-40E7-AEB0-4DCE2A1F08D1}" dt="2020-11-03T15:30:47.943" v="22996" actId="478"/>
          <ac:picMkLst>
            <pc:docMk/>
            <pc:sldMk cId="2711679232" sldId="338"/>
            <ac:picMk id="6" creationId="{4E91F4B5-9109-4353-A4F6-AB936AF86AAE}"/>
          </ac:picMkLst>
        </pc:picChg>
        <pc:picChg chg="add mod modCrop">
          <ac:chgData name="gilad shapira" userId="f3d4ca1945c8c4cc" providerId="LiveId" clId="{8EDAED4C-11D8-40E7-AEB0-4DCE2A1F08D1}" dt="2020-11-03T15:38:06.902" v="23136" actId="18131"/>
          <ac:picMkLst>
            <pc:docMk/>
            <pc:sldMk cId="2711679232" sldId="338"/>
            <ac:picMk id="9" creationId="{003DB3C1-A3EA-4AC5-9339-0673CE140F29}"/>
          </ac:picMkLst>
        </pc:picChg>
        <pc:picChg chg="del">
          <ac:chgData name="gilad shapira" userId="f3d4ca1945c8c4cc" providerId="LiveId" clId="{8EDAED4C-11D8-40E7-AEB0-4DCE2A1F08D1}" dt="2020-11-03T15:30:48.585" v="22997" actId="478"/>
          <ac:picMkLst>
            <pc:docMk/>
            <pc:sldMk cId="2711679232" sldId="338"/>
            <ac:picMk id="10" creationId="{E11409D0-F3E3-4B31-ABD3-A07C5454B923}"/>
          </ac:picMkLst>
        </pc:picChg>
      </pc:sldChg>
      <pc:sldChg chg="addSp delSp modSp add mod modNotesTx">
        <pc:chgData name="gilad shapira" userId="f3d4ca1945c8c4cc" providerId="LiveId" clId="{8EDAED4C-11D8-40E7-AEB0-4DCE2A1F08D1}" dt="2020-11-03T15:40:09.180" v="23255"/>
        <pc:sldMkLst>
          <pc:docMk/>
          <pc:sldMk cId="3906246144" sldId="339"/>
        </pc:sldMkLst>
        <pc:spChg chg="mod">
          <ac:chgData name="gilad shapira" userId="f3d4ca1945c8c4cc" providerId="LiveId" clId="{8EDAED4C-11D8-40E7-AEB0-4DCE2A1F08D1}" dt="2020-11-03T15:40:09.180" v="23255"/>
          <ac:spMkLst>
            <pc:docMk/>
            <pc:sldMk cId="3906246144" sldId="339"/>
            <ac:spMk id="2" creationId="{EEAB29C5-CB39-4E48-9456-03DDB5ADDB07}"/>
          </ac:spMkLst>
        </pc:spChg>
        <pc:spChg chg="mod">
          <ac:chgData name="gilad shapira" userId="f3d4ca1945c8c4cc" providerId="LiveId" clId="{8EDAED4C-11D8-40E7-AEB0-4DCE2A1F08D1}" dt="2020-11-03T15:37:09.821" v="23107" actId="5793"/>
          <ac:spMkLst>
            <pc:docMk/>
            <pc:sldMk cId="3906246144" sldId="339"/>
            <ac:spMk id="7" creationId="{5D415AF6-A865-4F8F-AB9F-D80907674BB7}"/>
          </ac:spMkLst>
        </pc:spChg>
        <pc:spChg chg="add del">
          <ac:chgData name="gilad shapira" userId="f3d4ca1945c8c4cc" providerId="LiveId" clId="{8EDAED4C-11D8-40E7-AEB0-4DCE2A1F08D1}" dt="2020-11-03T15:39:00.295" v="23140" actId="22"/>
          <ac:spMkLst>
            <pc:docMk/>
            <pc:sldMk cId="3906246144" sldId="339"/>
            <ac:spMk id="10" creationId="{408134E6-165C-4831-9D21-262279024E50}"/>
          </ac:spMkLst>
        </pc:spChg>
        <pc:picChg chg="add del mod modCrop">
          <ac:chgData name="gilad shapira" userId="f3d4ca1945c8c4cc" providerId="LiveId" clId="{8EDAED4C-11D8-40E7-AEB0-4DCE2A1F08D1}" dt="2020-11-03T15:37:59.986" v="23125" actId="22"/>
          <ac:picMkLst>
            <pc:docMk/>
            <pc:sldMk cId="3906246144" sldId="339"/>
            <ac:picMk id="4" creationId="{E45E226B-86DB-4356-847F-7E6B1337B4F6}"/>
          </ac:picMkLst>
        </pc:picChg>
        <pc:picChg chg="add del">
          <ac:chgData name="gilad shapira" userId="f3d4ca1945c8c4cc" providerId="LiveId" clId="{8EDAED4C-11D8-40E7-AEB0-4DCE2A1F08D1}" dt="2020-11-03T15:38:10.609" v="23138" actId="478"/>
          <ac:picMkLst>
            <pc:docMk/>
            <pc:sldMk cId="3906246144" sldId="339"/>
            <ac:picMk id="9" creationId="{003DB3C1-A3EA-4AC5-9339-0673CE140F29}"/>
          </ac:picMkLst>
        </pc:picChg>
        <pc:picChg chg="add mod">
          <ac:chgData name="gilad shapira" userId="f3d4ca1945c8c4cc" providerId="LiveId" clId="{8EDAED4C-11D8-40E7-AEB0-4DCE2A1F08D1}" dt="2020-11-03T15:39:12.070" v="23145" actId="1076"/>
          <ac:picMkLst>
            <pc:docMk/>
            <pc:sldMk cId="3906246144" sldId="339"/>
            <ac:picMk id="7170" creationId="{FD52DBE8-2D75-44BA-A717-8F53352D1759}"/>
          </ac:picMkLst>
        </pc:picChg>
      </pc:sldChg>
      <pc:sldChg chg="delSp modSp add mod modNotesTx">
        <pc:chgData name="gilad shapira" userId="f3d4ca1945c8c4cc" providerId="LiveId" clId="{8EDAED4C-11D8-40E7-AEB0-4DCE2A1F08D1}" dt="2020-11-15T13:24:07.317" v="34395" actId="20577"/>
        <pc:sldMkLst>
          <pc:docMk/>
          <pc:sldMk cId="151738271" sldId="340"/>
        </pc:sldMkLst>
        <pc:spChg chg="mod">
          <ac:chgData name="gilad shapira" userId="f3d4ca1945c8c4cc" providerId="LiveId" clId="{8EDAED4C-11D8-40E7-AEB0-4DCE2A1F08D1}" dt="2020-11-03T15:40:18.127" v="23260"/>
          <ac:spMkLst>
            <pc:docMk/>
            <pc:sldMk cId="151738271" sldId="340"/>
            <ac:spMk id="2" creationId="{EEAB29C5-CB39-4E48-9456-03DDB5ADDB07}"/>
          </ac:spMkLst>
        </pc:spChg>
        <pc:spChg chg="mod">
          <ac:chgData name="gilad shapira" userId="f3d4ca1945c8c4cc" providerId="LiveId" clId="{8EDAED4C-11D8-40E7-AEB0-4DCE2A1F08D1}" dt="2020-11-10T10:00:29.904" v="26735" actId="20577"/>
          <ac:spMkLst>
            <pc:docMk/>
            <pc:sldMk cId="151738271" sldId="340"/>
            <ac:spMk id="7" creationId="{5D415AF6-A865-4F8F-AB9F-D80907674BB7}"/>
          </ac:spMkLst>
        </pc:spChg>
        <pc:spChg chg="del">
          <ac:chgData name="gilad shapira" userId="f3d4ca1945c8c4cc" providerId="LiveId" clId="{8EDAED4C-11D8-40E7-AEB0-4DCE2A1F08D1}" dt="2020-11-03T15:40:16.799" v="23259" actId="478"/>
          <ac:spMkLst>
            <pc:docMk/>
            <pc:sldMk cId="151738271" sldId="340"/>
            <ac:spMk id="12" creationId="{80CCFDB5-3E37-468E-A27D-1648D613AF8F}"/>
          </ac:spMkLst>
        </pc:spChg>
        <pc:picChg chg="del">
          <ac:chgData name="gilad shapira" userId="f3d4ca1945c8c4cc" providerId="LiveId" clId="{8EDAED4C-11D8-40E7-AEB0-4DCE2A1F08D1}" dt="2020-11-03T15:40:16.342" v="23258" actId="478"/>
          <ac:picMkLst>
            <pc:docMk/>
            <pc:sldMk cId="151738271" sldId="340"/>
            <ac:picMk id="6" creationId="{4E91F4B5-9109-4353-A4F6-AB936AF86AAE}"/>
          </ac:picMkLst>
        </pc:picChg>
        <pc:picChg chg="del">
          <ac:chgData name="gilad shapira" userId="f3d4ca1945c8c4cc" providerId="LiveId" clId="{8EDAED4C-11D8-40E7-AEB0-4DCE2A1F08D1}" dt="2020-11-03T15:40:15.593" v="23257" actId="478"/>
          <ac:picMkLst>
            <pc:docMk/>
            <pc:sldMk cId="151738271" sldId="340"/>
            <ac:picMk id="10" creationId="{E11409D0-F3E3-4B31-ABD3-A07C5454B923}"/>
          </ac:picMkLst>
        </pc:picChg>
      </pc:sldChg>
      <pc:sldChg chg="addSp delSp modSp add mod delAnim modAnim modNotesTx">
        <pc:chgData name="gilad shapira" userId="f3d4ca1945c8c4cc" providerId="LiveId" clId="{8EDAED4C-11D8-40E7-AEB0-4DCE2A1F08D1}" dt="2020-11-15T14:14:00.972" v="35924" actId="1076"/>
        <pc:sldMkLst>
          <pc:docMk/>
          <pc:sldMk cId="514342179" sldId="341"/>
        </pc:sldMkLst>
        <pc:spChg chg="mod">
          <ac:chgData name="gilad shapira" userId="f3d4ca1945c8c4cc" providerId="LiveId" clId="{8EDAED4C-11D8-40E7-AEB0-4DCE2A1F08D1}" dt="2020-11-03T15:45:44.516" v="23593" actId="20577"/>
          <ac:spMkLst>
            <pc:docMk/>
            <pc:sldMk cId="514342179" sldId="341"/>
            <ac:spMk id="2" creationId="{EEAB29C5-CB39-4E48-9456-03DDB5ADDB07}"/>
          </ac:spMkLst>
        </pc:spChg>
        <pc:spChg chg="mod">
          <ac:chgData name="gilad shapira" userId="f3d4ca1945c8c4cc" providerId="LiveId" clId="{8EDAED4C-11D8-40E7-AEB0-4DCE2A1F08D1}" dt="2020-11-03T15:53:17.775" v="24084" actId="313"/>
          <ac:spMkLst>
            <pc:docMk/>
            <pc:sldMk cId="514342179" sldId="341"/>
            <ac:spMk id="7" creationId="{5D415AF6-A865-4F8F-AB9F-D80907674BB7}"/>
          </ac:spMkLst>
        </pc:spChg>
        <pc:picChg chg="add del mod">
          <ac:chgData name="gilad shapira" userId="f3d4ca1945c8c4cc" providerId="LiveId" clId="{8EDAED4C-11D8-40E7-AEB0-4DCE2A1F08D1}" dt="2020-11-03T16:48:12.381" v="25179" actId="478"/>
          <ac:picMkLst>
            <pc:docMk/>
            <pc:sldMk cId="514342179" sldId="341"/>
            <ac:picMk id="4" creationId="{83FEFA09-C296-497E-8648-6713110B5191}"/>
          </ac:picMkLst>
        </pc:picChg>
        <pc:picChg chg="add mod">
          <ac:chgData name="gilad shapira" userId="f3d4ca1945c8c4cc" providerId="LiveId" clId="{8EDAED4C-11D8-40E7-AEB0-4DCE2A1F08D1}" dt="2020-11-03T15:53:53.078" v="24092"/>
          <ac:picMkLst>
            <pc:docMk/>
            <pc:sldMk cId="514342179" sldId="341"/>
            <ac:picMk id="9" creationId="{4D4CF569-955B-4235-BEF2-E050A8A9A1E6}"/>
          </ac:picMkLst>
        </pc:picChg>
        <pc:picChg chg="add del mod">
          <ac:chgData name="gilad shapira" userId="f3d4ca1945c8c4cc" providerId="LiveId" clId="{8EDAED4C-11D8-40E7-AEB0-4DCE2A1F08D1}" dt="2020-11-03T16:48:31.875" v="25188" actId="478"/>
          <ac:picMkLst>
            <pc:docMk/>
            <pc:sldMk cId="514342179" sldId="341"/>
            <ac:picMk id="10" creationId="{442ECBCB-7CA8-4DC6-9A44-8FA1E3C34A89}"/>
          </ac:picMkLst>
        </pc:picChg>
        <pc:picChg chg="add del mod">
          <ac:chgData name="gilad shapira" userId="f3d4ca1945c8c4cc" providerId="LiveId" clId="{8EDAED4C-11D8-40E7-AEB0-4DCE2A1F08D1}" dt="2020-11-03T16:48:56.744" v="25196" actId="478"/>
          <ac:picMkLst>
            <pc:docMk/>
            <pc:sldMk cId="514342179" sldId="341"/>
            <ac:picMk id="11" creationId="{9C30C695-2D27-4D70-9FE1-3A6A22771235}"/>
          </ac:picMkLst>
        </pc:picChg>
        <pc:picChg chg="add mod">
          <ac:chgData name="gilad shapira" userId="f3d4ca1945c8c4cc" providerId="LiveId" clId="{8EDAED4C-11D8-40E7-AEB0-4DCE2A1F08D1}" dt="2020-11-15T14:14:00.972" v="35924" actId="1076"/>
          <ac:picMkLst>
            <pc:docMk/>
            <pc:sldMk cId="514342179" sldId="341"/>
            <ac:picMk id="12" creationId="{B3AD0CE5-9413-4D39-AFA7-A3B26E6DDBA4}"/>
          </ac:picMkLst>
        </pc:picChg>
        <pc:picChg chg="del">
          <ac:chgData name="gilad shapira" userId="f3d4ca1945c8c4cc" providerId="LiveId" clId="{8EDAED4C-11D8-40E7-AEB0-4DCE2A1F08D1}" dt="2020-11-03T15:45:51.767" v="23594" actId="478"/>
          <ac:picMkLst>
            <pc:docMk/>
            <pc:sldMk cId="514342179" sldId="341"/>
            <ac:picMk id="7170" creationId="{FD52DBE8-2D75-44BA-A717-8F53352D1759}"/>
          </ac:picMkLst>
        </pc:picChg>
      </pc:sldChg>
      <pc:sldChg chg="modSp add del mod">
        <pc:chgData name="gilad shapira" userId="f3d4ca1945c8c4cc" providerId="LiveId" clId="{8EDAED4C-11D8-40E7-AEB0-4DCE2A1F08D1}" dt="2020-11-03T15:44:14.274" v="23498" actId="47"/>
        <pc:sldMkLst>
          <pc:docMk/>
          <pc:sldMk cId="3849447572" sldId="341"/>
        </pc:sldMkLst>
        <pc:spChg chg="mod">
          <ac:chgData name="gilad shapira" userId="f3d4ca1945c8c4cc" providerId="LiveId" clId="{8EDAED4C-11D8-40E7-AEB0-4DCE2A1F08D1}" dt="2020-11-03T15:43:46.448" v="23469" actId="313"/>
          <ac:spMkLst>
            <pc:docMk/>
            <pc:sldMk cId="3849447572" sldId="341"/>
            <ac:spMk id="2" creationId="{EEAB29C5-CB39-4E48-9456-03DDB5ADDB07}"/>
          </ac:spMkLst>
        </pc:spChg>
        <pc:spChg chg="mod">
          <ac:chgData name="gilad shapira" userId="f3d4ca1945c8c4cc" providerId="LiveId" clId="{8EDAED4C-11D8-40E7-AEB0-4DCE2A1F08D1}" dt="2020-11-03T15:44:12.216" v="23497" actId="20577"/>
          <ac:spMkLst>
            <pc:docMk/>
            <pc:sldMk cId="3849447572" sldId="341"/>
            <ac:spMk id="7" creationId="{5D415AF6-A865-4F8F-AB9F-D80907674BB7}"/>
          </ac:spMkLst>
        </pc:spChg>
      </pc:sldChg>
      <pc:sldChg chg="addSp delSp modSp add mod modNotesTx">
        <pc:chgData name="gilad shapira" userId="f3d4ca1945c8c4cc" providerId="LiveId" clId="{8EDAED4C-11D8-40E7-AEB0-4DCE2A1F08D1}" dt="2020-11-15T14:18:47.165" v="35973" actId="20577"/>
        <pc:sldMkLst>
          <pc:docMk/>
          <pc:sldMk cId="3611582001" sldId="342"/>
        </pc:sldMkLst>
        <pc:spChg chg="mod">
          <ac:chgData name="gilad shapira" userId="f3d4ca1945c8c4cc" providerId="LiveId" clId="{8EDAED4C-11D8-40E7-AEB0-4DCE2A1F08D1}" dt="2020-11-15T14:18:47.165" v="35973" actId="20577"/>
          <ac:spMkLst>
            <pc:docMk/>
            <pc:sldMk cId="3611582001" sldId="342"/>
            <ac:spMk id="7" creationId="{5D415AF6-A865-4F8F-AB9F-D80907674BB7}"/>
          </ac:spMkLst>
        </pc:spChg>
        <pc:picChg chg="del">
          <ac:chgData name="gilad shapira" userId="f3d4ca1945c8c4cc" providerId="LiveId" clId="{8EDAED4C-11D8-40E7-AEB0-4DCE2A1F08D1}" dt="2020-11-15T14:11:25.451" v="35922" actId="21"/>
          <ac:picMkLst>
            <pc:docMk/>
            <pc:sldMk cId="3611582001" sldId="342"/>
            <ac:picMk id="4" creationId="{83FEFA09-C296-497E-8648-6713110B5191}"/>
          </ac:picMkLst>
        </pc:picChg>
        <pc:picChg chg="add mod">
          <ac:chgData name="gilad shapira" userId="f3d4ca1945c8c4cc" providerId="LiveId" clId="{8EDAED4C-11D8-40E7-AEB0-4DCE2A1F08D1}" dt="2020-11-10T11:55:07.953" v="27560" actId="1582"/>
          <ac:picMkLst>
            <pc:docMk/>
            <pc:sldMk cId="3611582001" sldId="342"/>
            <ac:picMk id="8" creationId="{584210FC-88AA-4FCE-B8B3-782AD04B4D1C}"/>
          </ac:picMkLst>
        </pc:picChg>
      </pc:sldChg>
      <pc:sldChg chg="addSp delSp modSp add mod modShow modNotesTx">
        <pc:chgData name="gilad shapira" userId="f3d4ca1945c8c4cc" providerId="LiveId" clId="{8EDAED4C-11D8-40E7-AEB0-4DCE2A1F08D1}" dt="2020-11-15T13:30:52.132" v="34832" actId="20577"/>
        <pc:sldMkLst>
          <pc:docMk/>
          <pc:sldMk cId="4279250334" sldId="343"/>
        </pc:sldMkLst>
        <pc:spChg chg="mod">
          <ac:chgData name="gilad shapira" userId="f3d4ca1945c8c4cc" providerId="LiveId" clId="{8EDAED4C-11D8-40E7-AEB0-4DCE2A1F08D1}" dt="2020-11-03T16:12:16.255" v="24614" actId="20577"/>
          <ac:spMkLst>
            <pc:docMk/>
            <pc:sldMk cId="4279250334" sldId="343"/>
            <ac:spMk id="2" creationId="{EEAB29C5-CB39-4E48-9456-03DDB5ADDB07}"/>
          </ac:spMkLst>
        </pc:spChg>
        <pc:spChg chg="mod">
          <ac:chgData name="gilad shapira" userId="f3d4ca1945c8c4cc" providerId="LiveId" clId="{8EDAED4C-11D8-40E7-AEB0-4DCE2A1F08D1}" dt="2020-11-03T17:15:08.717" v="26532" actId="20577"/>
          <ac:spMkLst>
            <pc:docMk/>
            <pc:sldMk cId="4279250334" sldId="343"/>
            <ac:spMk id="7" creationId="{5D415AF6-A865-4F8F-AB9F-D80907674BB7}"/>
          </ac:spMkLst>
        </pc:spChg>
        <pc:spChg chg="add mod">
          <ac:chgData name="gilad shapira" userId="f3d4ca1945c8c4cc" providerId="LiveId" clId="{8EDAED4C-11D8-40E7-AEB0-4DCE2A1F08D1}" dt="2020-11-03T16:17:35.459" v="24884"/>
          <ac:spMkLst>
            <pc:docMk/>
            <pc:sldMk cId="4279250334" sldId="343"/>
            <ac:spMk id="8" creationId="{1EB38CD8-3103-4233-BA89-EA9CE878D1AD}"/>
          </ac:spMkLst>
        </pc:spChg>
        <pc:spChg chg="add mod">
          <ac:chgData name="gilad shapira" userId="f3d4ca1945c8c4cc" providerId="LiveId" clId="{8EDAED4C-11D8-40E7-AEB0-4DCE2A1F08D1}" dt="2020-11-03T16:18:03.889" v="24886"/>
          <ac:spMkLst>
            <pc:docMk/>
            <pc:sldMk cId="4279250334" sldId="343"/>
            <ac:spMk id="9" creationId="{867AE8CF-BC24-48D6-A78D-86DB19E4F0E1}"/>
          </ac:spMkLst>
        </pc:spChg>
        <pc:picChg chg="del">
          <ac:chgData name="gilad shapira" userId="f3d4ca1945c8c4cc" providerId="LiveId" clId="{8EDAED4C-11D8-40E7-AEB0-4DCE2A1F08D1}" dt="2020-11-03T16:15:39.382" v="24750" actId="478"/>
          <ac:picMkLst>
            <pc:docMk/>
            <pc:sldMk cId="4279250334" sldId="343"/>
            <ac:picMk id="4" creationId="{83FEFA09-C296-497E-8648-6713110B5191}"/>
          </ac:picMkLst>
        </pc:picChg>
      </pc:sldChg>
      <pc:sldChg chg="addSp modSp add mod modNotesTx">
        <pc:chgData name="gilad shapira" userId="f3d4ca1945c8c4cc" providerId="LiveId" clId="{8EDAED4C-11D8-40E7-AEB0-4DCE2A1F08D1}" dt="2020-11-15T13:29:20.259" v="34742" actId="20577"/>
        <pc:sldMkLst>
          <pc:docMk/>
          <pc:sldMk cId="2671699623" sldId="344"/>
        </pc:sldMkLst>
        <pc:spChg chg="mod">
          <ac:chgData name="gilad shapira" userId="f3d4ca1945c8c4cc" providerId="LiveId" clId="{8EDAED4C-11D8-40E7-AEB0-4DCE2A1F08D1}" dt="2020-11-03T16:18:12.286" v="24899" actId="20577"/>
          <ac:spMkLst>
            <pc:docMk/>
            <pc:sldMk cId="2671699623" sldId="344"/>
            <ac:spMk id="2" creationId="{EEAB29C5-CB39-4E48-9456-03DDB5ADDB07}"/>
          </ac:spMkLst>
        </pc:spChg>
        <pc:spChg chg="mod">
          <ac:chgData name="gilad shapira" userId="f3d4ca1945c8c4cc" providerId="LiveId" clId="{8EDAED4C-11D8-40E7-AEB0-4DCE2A1F08D1}" dt="2020-11-03T16:21:27.238" v="25168" actId="313"/>
          <ac:spMkLst>
            <pc:docMk/>
            <pc:sldMk cId="2671699623" sldId="344"/>
            <ac:spMk id="7" creationId="{5D415AF6-A865-4F8F-AB9F-D80907674BB7}"/>
          </ac:spMkLst>
        </pc:spChg>
        <pc:picChg chg="add mod">
          <ac:chgData name="gilad shapira" userId="f3d4ca1945c8c4cc" providerId="LiveId" clId="{8EDAED4C-11D8-40E7-AEB0-4DCE2A1F08D1}" dt="2020-11-03T16:21:51.265" v="25173" actId="1582"/>
          <ac:picMkLst>
            <pc:docMk/>
            <pc:sldMk cId="2671699623" sldId="344"/>
            <ac:picMk id="4" creationId="{8BE1121A-98C2-4CA4-9F66-04A2EEE243FA}"/>
          </ac:picMkLst>
        </pc:picChg>
        <pc:picChg chg="add mod">
          <ac:chgData name="gilad shapira" userId="f3d4ca1945c8c4cc" providerId="LiveId" clId="{8EDAED4C-11D8-40E7-AEB0-4DCE2A1F08D1}" dt="2020-11-03T16:22:04.927" v="25175"/>
          <ac:picMkLst>
            <pc:docMk/>
            <pc:sldMk cId="2671699623" sldId="344"/>
            <ac:picMk id="8" creationId="{8AA52460-681B-4EF8-B740-06D7B3641BB7}"/>
          </ac:picMkLst>
        </pc:picChg>
      </pc:sldChg>
      <pc:sldChg chg="modSp add del mod">
        <pc:chgData name="gilad shapira" userId="f3d4ca1945c8c4cc" providerId="LiveId" clId="{8EDAED4C-11D8-40E7-AEB0-4DCE2A1F08D1}" dt="2020-11-03T16:11:31.530" v="24581" actId="47"/>
        <pc:sldMkLst>
          <pc:docMk/>
          <pc:sldMk cId="3952283736" sldId="344"/>
        </pc:sldMkLst>
        <pc:spChg chg="mod">
          <ac:chgData name="gilad shapira" userId="f3d4ca1945c8c4cc" providerId="LiveId" clId="{8EDAED4C-11D8-40E7-AEB0-4DCE2A1F08D1}" dt="2020-11-03T16:10:55.499" v="24572" actId="20577"/>
          <ac:spMkLst>
            <pc:docMk/>
            <pc:sldMk cId="3952283736" sldId="344"/>
            <ac:spMk id="7" creationId="{5D415AF6-A865-4F8F-AB9F-D80907674BB7}"/>
          </ac:spMkLst>
        </pc:spChg>
      </pc:sldChg>
      <pc:sldChg chg="addSp delSp add mod">
        <pc:chgData name="gilad shapira" userId="f3d4ca1945c8c4cc" providerId="LiveId" clId="{8EDAED4C-11D8-40E7-AEB0-4DCE2A1F08D1}" dt="2020-11-15T13:52:03.962" v="35316" actId="22"/>
        <pc:sldMkLst>
          <pc:docMk/>
          <pc:sldMk cId="2516026594" sldId="345"/>
        </pc:sldMkLst>
        <pc:spChg chg="del">
          <ac:chgData name="gilad shapira" userId="f3d4ca1945c8c4cc" providerId="LiveId" clId="{8EDAED4C-11D8-40E7-AEB0-4DCE2A1F08D1}" dt="2020-11-03T16:22:08.846" v="25177" actId="478"/>
          <ac:spMkLst>
            <pc:docMk/>
            <pc:sldMk cId="2516026594" sldId="345"/>
            <ac:spMk id="3" creationId="{1D22DCBF-0AA0-4859-B8B6-A69DA491AAC7}"/>
          </ac:spMkLst>
        </pc:spChg>
        <pc:spChg chg="del">
          <ac:chgData name="gilad shapira" userId="f3d4ca1945c8c4cc" providerId="LiveId" clId="{8EDAED4C-11D8-40E7-AEB0-4DCE2A1F08D1}" dt="2020-11-03T16:22:08.846" v="25177" actId="478"/>
          <ac:spMkLst>
            <pc:docMk/>
            <pc:sldMk cId="2516026594" sldId="345"/>
            <ac:spMk id="7" creationId="{5D415AF6-A865-4F8F-AB9F-D80907674BB7}"/>
          </ac:spMkLst>
        </pc:spChg>
        <pc:spChg chg="add">
          <ac:chgData name="gilad shapira" userId="f3d4ca1945c8c4cc" providerId="LiveId" clId="{8EDAED4C-11D8-40E7-AEB0-4DCE2A1F08D1}" dt="2020-11-03T16:22:09.915" v="25178" actId="22"/>
          <ac:spMkLst>
            <pc:docMk/>
            <pc:sldMk cId="2516026594" sldId="345"/>
            <ac:spMk id="12" creationId="{CEBBB2B5-F98B-4913-9399-3976F84277C8}"/>
          </ac:spMkLst>
        </pc:spChg>
        <pc:graphicFrameChg chg="add del">
          <ac:chgData name="gilad shapira" userId="f3d4ca1945c8c4cc" providerId="LiveId" clId="{8EDAED4C-11D8-40E7-AEB0-4DCE2A1F08D1}" dt="2020-11-15T13:52:03.962" v="35316" actId="22"/>
          <ac:graphicFrameMkLst>
            <pc:docMk/>
            <pc:sldMk cId="2516026594" sldId="345"/>
            <ac:graphicFrameMk id="3" creationId="{E0F5F80B-88E7-4DDF-A405-F916569313C3}"/>
          </ac:graphicFrameMkLst>
        </pc:graphicFrameChg>
        <pc:picChg chg="del">
          <ac:chgData name="gilad shapira" userId="f3d4ca1945c8c4cc" providerId="LiveId" clId="{8EDAED4C-11D8-40E7-AEB0-4DCE2A1F08D1}" dt="2020-11-03T16:22:08.846" v="25177" actId="478"/>
          <ac:picMkLst>
            <pc:docMk/>
            <pc:sldMk cId="2516026594" sldId="345"/>
            <ac:picMk id="4" creationId="{8BE1121A-98C2-4CA4-9F66-04A2EEE243FA}"/>
          </ac:picMkLst>
        </pc:picChg>
        <pc:picChg chg="add">
          <ac:chgData name="gilad shapira" userId="f3d4ca1945c8c4cc" providerId="LiveId" clId="{8EDAED4C-11D8-40E7-AEB0-4DCE2A1F08D1}" dt="2020-11-03T16:22:09.915" v="25178" actId="22"/>
          <ac:picMkLst>
            <pc:docMk/>
            <pc:sldMk cId="2516026594" sldId="345"/>
            <ac:picMk id="6" creationId="{36647A44-B7FD-4DA7-8A71-64CE22D6A76B}"/>
          </ac:picMkLst>
        </pc:picChg>
        <pc:picChg chg="add">
          <ac:chgData name="gilad shapira" userId="f3d4ca1945c8c4cc" providerId="LiveId" clId="{8EDAED4C-11D8-40E7-AEB0-4DCE2A1F08D1}" dt="2020-11-03T16:22:09.915" v="25178" actId="22"/>
          <ac:picMkLst>
            <pc:docMk/>
            <pc:sldMk cId="2516026594" sldId="345"/>
            <ac:picMk id="10" creationId="{B630E3B5-809F-4345-9EE0-AE0EC5F0CE24}"/>
          </ac:picMkLst>
        </pc:picChg>
      </pc:sldChg>
      <pc:sldChg chg="add del">
        <pc:chgData name="gilad shapira" userId="f3d4ca1945c8c4cc" providerId="LiveId" clId="{8EDAED4C-11D8-40E7-AEB0-4DCE2A1F08D1}" dt="2020-11-03T16:09:31.770" v="24519" actId="2890"/>
        <pc:sldMkLst>
          <pc:docMk/>
          <pc:sldMk cId="4262508726" sldId="345"/>
        </pc:sldMkLst>
      </pc:sldChg>
      <pc:sldChg chg="addSp delSp modSp add mod modNotesTx">
        <pc:chgData name="gilad shapira" userId="f3d4ca1945c8c4cc" providerId="LiveId" clId="{8EDAED4C-11D8-40E7-AEB0-4DCE2A1F08D1}" dt="2020-11-22T12:27:07.202" v="36221" actId="1582"/>
        <pc:sldMkLst>
          <pc:docMk/>
          <pc:sldMk cId="4160554967" sldId="346"/>
        </pc:sldMkLst>
        <pc:spChg chg="mod">
          <ac:chgData name="gilad shapira" userId="f3d4ca1945c8c4cc" providerId="LiveId" clId="{8EDAED4C-11D8-40E7-AEB0-4DCE2A1F08D1}" dt="2020-11-03T16:49:33.466" v="25209" actId="20577"/>
          <ac:spMkLst>
            <pc:docMk/>
            <pc:sldMk cId="4160554967" sldId="346"/>
            <ac:spMk id="2" creationId="{EEAB29C5-CB39-4E48-9456-03DDB5ADDB07}"/>
          </ac:spMkLst>
        </pc:spChg>
        <pc:spChg chg="mod">
          <ac:chgData name="gilad shapira" userId="f3d4ca1945c8c4cc" providerId="LiveId" clId="{8EDAED4C-11D8-40E7-AEB0-4DCE2A1F08D1}" dt="2020-11-03T16:52:10.187" v="25426" actId="313"/>
          <ac:spMkLst>
            <pc:docMk/>
            <pc:sldMk cId="4160554967" sldId="346"/>
            <ac:spMk id="7" creationId="{5D415AF6-A865-4F8F-AB9F-D80907674BB7}"/>
          </ac:spMkLst>
        </pc:spChg>
        <pc:picChg chg="del">
          <ac:chgData name="gilad shapira" userId="f3d4ca1945c8c4cc" providerId="LiveId" clId="{8EDAED4C-11D8-40E7-AEB0-4DCE2A1F08D1}" dt="2020-11-03T16:49:50.554" v="25244" actId="478"/>
          <ac:picMkLst>
            <pc:docMk/>
            <pc:sldMk cId="4160554967" sldId="346"/>
            <ac:picMk id="4" creationId="{83FEFA09-C296-497E-8648-6713110B5191}"/>
          </ac:picMkLst>
        </pc:picChg>
        <pc:picChg chg="add mod">
          <ac:chgData name="gilad shapira" userId="f3d4ca1945c8c4cc" providerId="LiveId" clId="{8EDAED4C-11D8-40E7-AEB0-4DCE2A1F08D1}" dt="2020-11-22T12:27:07.202" v="36221" actId="1582"/>
          <ac:picMkLst>
            <pc:docMk/>
            <pc:sldMk cId="4160554967" sldId="346"/>
            <ac:picMk id="6" creationId="{43F5BB5B-AF03-429B-B2BB-84AF53781F2A}"/>
          </ac:picMkLst>
        </pc:picChg>
        <pc:picChg chg="add del mod">
          <ac:chgData name="gilad shapira" userId="f3d4ca1945c8c4cc" providerId="LiveId" clId="{8EDAED4C-11D8-40E7-AEB0-4DCE2A1F08D1}" dt="2020-11-22T12:26:57.718" v="36215" actId="478"/>
          <ac:picMkLst>
            <pc:docMk/>
            <pc:sldMk cId="4160554967" sldId="346"/>
            <ac:picMk id="8" creationId="{D1C4E4A6-5607-40AE-BAFF-AAE047FB579E}"/>
          </ac:picMkLst>
        </pc:picChg>
      </pc:sldChg>
      <pc:sldChg chg="addSp delSp modSp add mod addCm delCm modNotesTx">
        <pc:chgData name="gilad shapira" userId="f3d4ca1945c8c4cc" providerId="LiveId" clId="{8EDAED4C-11D8-40E7-AEB0-4DCE2A1F08D1}" dt="2020-11-22T12:33:23.003" v="36326" actId="1076"/>
        <pc:sldMkLst>
          <pc:docMk/>
          <pc:sldMk cId="2203863462" sldId="347"/>
        </pc:sldMkLst>
        <pc:spChg chg="add del">
          <ac:chgData name="gilad shapira" userId="f3d4ca1945c8c4cc" providerId="LiveId" clId="{8EDAED4C-11D8-40E7-AEB0-4DCE2A1F08D1}" dt="2020-11-22T12:28:54.884" v="36228" actId="21"/>
          <ac:spMkLst>
            <pc:docMk/>
            <pc:sldMk cId="2203863462" sldId="347"/>
            <ac:spMk id="3" creationId="{1D22DCBF-0AA0-4859-B8B6-A69DA491AAC7}"/>
          </ac:spMkLst>
        </pc:spChg>
        <pc:spChg chg="add mod">
          <ac:chgData name="gilad shapira" userId="f3d4ca1945c8c4cc" providerId="LiveId" clId="{8EDAED4C-11D8-40E7-AEB0-4DCE2A1F08D1}" dt="2020-11-22T12:33:23.003" v="36326" actId="1076"/>
          <ac:spMkLst>
            <pc:docMk/>
            <pc:sldMk cId="2203863462" sldId="347"/>
            <ac:spMk id="6" creationId="{8B33DC0F-A9A4-44AF-9313-591D93C72EA8}"/>
          </ac:spMkLst>
        </pc:spChg>
        <pc:spChg chg="del">
          <ac:chgData name="gilad shapira" userId="f3d4ca1945c8c4cc" providerId="LiveId" clId="{8EDAED4C-11D8-40E7-AEB0-4DCE2A1F08D1}" dt="2020-11-03T16:52:21.339" v="25430" actId="478"/>
          <ac:spMkLst>
            <pc:docMk/>
            <pc:sldMk cId="2203863462" sldId="347"/>
            <ac:spMk id="7" creationId="{5D415AF6-A865-4F8F-AB9F-D80907674BB7}"/>
          </ac:spMkLst>
        </pc:spChg>
        <pc:spChg chg="add mod">
          <ac:chgData name="gilad shapira" userId="f3d4ca1945c8c4cc" providerId="LiveId" clId="{8EDAED4C-11D8-40E7-AEB0-4DCE2A1F08D1}" dt="2020-11-22T12:33:20.298" v="36323" actId="1076"/>
          <ac:spMkLst>
            <pc:docMk/>
            <pc:sldMk cId="2203863462" sldId="347"/>
            <ac:spMk id="10" creationId="{44B82D6F-F3E0-4010-9F31-F3F5729E06EA}"/>
          </ac:spMkLst>
        </pc:spChg>
        <pc:spChg chg="add mod">
          <ac:chgData name="gilad shapira" userId="f3d4ca1945c8c4cc" providerId="LiveId" clId="{8EDAED4C-11D8-40E7-AEB0-4DCE2A1F08D1}" dt="2020-11-22T12:33:14.195" v="36319" actId="1076"/>
          <ac:spMkLst>
            <pc:docMk/>
            <pc:sldMk cId="2203863462" sldId="347"/>
            <ac:spMk id="11" creationId="{76B70ACF-7007-4426-BD31-6200F6A35E8E}"/>
          </ac:spMkLst>
        </pc:spChg>
        <pc:graphicFrameChg chg="add del mod modGraphic">
          <ac:chgData name="gilad shapira" userId="f3d4ca1945c8c4cc" providerId="LiveId" clId="{8EDAED4C-11D8-40E7-AEB0-4DCE2A1F08D1}" dt="2020-11-22T12:28:56.927" v="36230" actId="1032"/>
          <ac:graphicFrameMkLst>
            <pc:docMk/>
            <pc:sldMk cId="2203863462" sldId="347"/>
            <ac:graphicFrameMk id="4" creationId="{DF1A49F7-A18A-4BB7-87A2-D1925A4052BB}"/>
          </ac:graphicFrameMkLst>
        </pc:graphicFrameChg>
        <pc:graphicFrameChg chg="add mod">
          <ac:chgData name="gilad shapira" userId="f3d4ca1945c8c4cc" providerId="LiveId" clId="{8EDAED4C-11D8-40E7-AEB0-4DCE2A1F08D1}" dt="2020-11-22T12:32:15.979" v="36277"/>
          <ac:graphicFrameMkLst>
            <pc:docMk/>
            <pc:sldMk cId="2203863462" sldId="347"/>
            <ac:graphicFrameMk id="7" creationId="{13ECBD32-A463-4F7E-AF98-21443DE6344B}"/>
          </ac:graphicFrameMkLst>
        </pc:graphicFrameChg>
        <pc:picChg chg="del">
          <ac:chgData name="gilad shapira" userId="f3d4ca1945c8c4cc" providerId="LiveId" clId="{8EDAED4C-11D8-40E7-AEB0-4DCE2A1F08D1}" dt="2020-11-03T16:52:19.855" v="25429" actId="478"/>
          <ac:picMkLst>
            <pc:docMk/>
            <pc:sldMk cId="2203863462" sldId="347"/>
            <ac:picMk id="8" creationId="{D1C4E4A6-5607-40AE-BAFF-AAE047FB579E}"/>
          </ac:picMkLst>
        </pc:picChg>
        <pc:picChg chg="add del mod">
          <ac:chgData name="gilad shapira" userId="f3d4ca1945c8c4cc" providerId="LiveId" clId="{8EDAED4C-11D8-40E7-AEB0-4DCE2A1F08D1}" dt="2020-11-22T12:29:36.549" v="36270" actId="478"/>
          <ac:picMkLst>
            <pc:docMk/>
            <pc:sldMk cId="2203863462" sldId="347"/>
            <ac:picMk id="9" creationId="{39C0FFAE-F7E0-41AA-9DC4-582700EDD9C5}"/>
          </ac:picMkLst>
        </pc:picChg>
      </pc:sldChg>
      <pc:sldChg chg="addSp delSp modSp add mod">
        <pc:chgData name="gilad shapira" userId="f3d4ca1945c8c4cc" providerId="LiveId" clId="{8EDAED4C-11D8-40E7-AEB0-4DCE2A1F08D1}" dt="2020-11-15T18:07:06.761" v="36131" actId="14100"/>
        <pc:sldMkLst>
          <pc:docMk/>
          <pc:sldMk cId="3817771639" sldId="348"/>
        </pc:sldMkLst>
        <pc:spChg chg="mod">
          <ac:chgData name="gilad shapira" userId="f3d4ca1945c8c4cc" providerId="LiveId" clId="{8EDAED4C-11D8-40E7-AEB0-4DCE2A1F08D1}" dt="2020-11-03T16:53:08.090" v="25479" actId="20577"/>
          <ac:spMkLst>
            <pc:docMk/>
            <pc:sldMk cId="3817771639" sldId="348"/>
            <ac:spMk id="2" creationId="{EEAB29C5-CB39-4E48-9456-03DDB5ADDB07}"/>
          </ac:spMkLst>
        </pc:spChg>
        <pc:spChg chg="del">
          <ac:chgData name="gilad shapira" userId="f3d4ca1945c8c4cc" providerId="LiveId" clId="{8EDAED4C-11D8-40E7-AEB0-4DCE2A1F08D1}" dt="2020-11-03T16:53:10.811" v="25481" actId="478"/>
          <ac:spMkLst>
            <pc:docMk/>
            <pc:sldMk cId="3817771639" sldId="348"/>
            <ac:spMk id="12" creationId="{CEBBB2B5-F98B-4913-9399-3976F84277C8}"/>
          </ac:spMkLst>
        </pc:spChg>
        <pc:picChg chg="del">
          <ac:chgData name="gilad shapira" userId="f3d4ca1945c8c4cc" providerId="LiveId" clId="{8EDAED4C-11D8-40E7-AEB0-4DCE2A1F08D1}" dt="2020-11-03T16:53:10.066" v="25480" actId="478"/>
          <ac:picMkLst>
            <pc:docMk/>
            <pc:sldMk cId="3817771639" sldId="348"/>
            <ac:picMk id="6" creationId="{36647A44-B7FD-4DA7-8A71-64CE22D6A76B}"/>
          </ac:picMkLst>
        </pc:picChg>
        <pc:picChg chg="add mod">
          <ac:chgData name="gilad shapira" userId="f3d4ca1945c8c4cc" providerId="LiveId" clId="{8EDAED4C-11D8-40E7-AEB0-4DCE2A1F08D1}" dt="2020-11-15T18:07:06.761" v="36131" actId="14100"/>
          <ac:picMkLst>
            <pc:docMk/>
            <pc:sldMk cId="3817771639" sldId="348"/>
            <ac:picMk id="7" creationId="{42619381-6C5A-4A02-BDA4-22ADFA5FB18B}"/>
          </ac:picMkLst>
        </pc:picChg>
        <pc:picChg chg="del">
          <ac:chgData name="gilad shapira" userId="f3d4ca1945c8c4cc" providerId="LiveId" clId="{8EDAED4C-11D8-40E7-AEB0-4DCE2A1F08D1}" dt="2020-11-03T16:53:11.122" v="25482" actId="478"/>
          <ac:picMkLst>
            <pc:docMk/>
            <pc:sldMk cId="3817771639" sldId="348"/>
            <ac:picMk id="10" creationId="{B630E3B5-809F-4345-9EE0-AE0EC5F0CE24}"/>
          </ac:picMkLst>
        </pc:picChg>
      </pc:sldChg>
      <pc:sldChg chg="addSp delSp modSp add mod">
        <pc:chgData name="gilad shapira" userId="f3d4ca1945c8c4cc" providerId="LiveId" clId="{8EDAED4C-11D8-40E7-AEB0-4DCE2A1F08D1}" dt="2020-11-03T16:53:36.159" v="25493" actId="1582"/>
        <pc:sldMkLst>
          <pc:docMk/>
          <pc:sldMk cId="576445272" sldId="349"/>
        </pc:sldMkLst>
        <pc:picChg chg="add mod">
          <ac:chgData name="gilad shapira" userId="f3d4ca1945c8c4cc" providerId="LiveId" clId="{8EDAED4C-11D8-40E7-AEB0-4DCE2A1F08D1}" dt="2020-11-03T16:53:36.159" v="25493" actId="1582"/>
          <ac:picMkLst>
            <pc:docMk/>
            <pc:sldMk cId="576445272" sldId="349"/>
            <ac:picMk id="6" creationId="{3464741D-D728-4D75-B8E1-73DBCA9003E8}"/>
          </ac:picMkLst>
        </pc:picChg>
        <pc:picChg chg="del">
          <ac:chgData name="gilad shapira" userId="f3d4ca1945c8c4cc" providerId="LiveId" clId="{8EDAED4C-11D8-40E7-AEB0-4DCE2A1F08D1}" dt="2020-11-03T16:53:29.457" v="25488" actId="478"/>
          <ac:picMkLst>
            <pc:docMk/>
            <pc:sldMk cId="576445272" sldId="349"/>
            <ac:picMk id="7" creationId="{42619381-6C5A-4A02-BDA4-22ADFA5FB18B}"/>
          </ac:picMkLst>
        </pc:picChg>
      </pc:sldChg>
      <pc:sldChg chg="addSp delSp modSp add mod ord modNotesTx">
        <pc:chgData name="gilad shapira" userId="f3d4ca1945c8c4cc" providerId="LiveId" clId="{8EDAED4C-11D8-40E7-AEB0-4DCE2A1F08D1}" dt="2020-11-10T12:08:32.929" v="27656"/>
        <pc:sldMkLst>
          <pc:docMk/>
          <pc:sldMk cId="681264647" sldId="350"/>
        </pc:sldMkLst>
        <pc:spChg chg="mod">
          <ac:chgData name="gilad shapira" userId="f3d4ca1945c8c4cc" providerId="LiveId" clId="{8EDAED4C-11D8-40E7-AEB0-4DCE2A1F08D1}" dt="2020-11-03T16:56:31.040" v="25625" actId="20577"/>
          <ac:spMkLst>
            <pc:docMk/>
            <pc:sldMk cId="681264647" sldId="350"/>
            <ac:spMk id="7" creationId="{5D415AF6-A865-4F8F-AB9F-D80907674BB7}"/>
          </ac:spMkLst>
        </pc:spChg>
        <pc:picChg chg="add mod">
          <ac:chgData name="gilad shapira" userId="f3d4ca1945c8c4cc" providerId="LiveId" clId="{8EDAED4C-11D8-40E7-AEB0-4DCE2A1F08D1}" dt="2020-11-03T16:54:45.117" v="25500" actId="1582"/>
          <ac:picMkLst>
            <pc:docMk/>
            <pc:sldMk cId="681264647" sldId="350"/>
            <ac:picMk id="8" creationId="{FC138396-E5C8-4A27-A8D9-D23E073BC7B4}"/>
          </ac:picMkLst>
        </pc:picChg>
        <pc:picChg chg="del">
          <ac:chgData name="gilad shapira" userId="f3d4ca1945c8c4cc" providerId="LiveId" clId="{8EDAED4C-11D8-40E7-AEB0-4DCE2A1F08D1}" dt="2020-11-03T16:54:37.136" v="25495" actId="478"/>
          <ac:picMkLst>
            <pc:docMk/>
            <pc:sldMk cId="681264647" sldId="350"/>
            <ac:picMk id="7170" creationId="{FD52DBE8-2D75-44BA-A717-8F53352D1759}"/>
          </ac:picMkLst>
        </pc:picChg>
      </pc:sldChg>
      <pc:sldChg chg="addSp delSp modSp add mod modNotesTx">
        <pc:chgData name="gilad shapira" userId="f3d4ca1945c8c4cc" providerId="LiveId" clId="{8EDAED4C-11D8-40E7-AEB0-4DCE2A1F08D1}" dt="2020-11-15T13:30:18.933" v="34831" actId="20577"/>
        <pc:sldMkLst>
          <pc:docMk/>
          <pc:sldMk cId="1449168250" sldId="351"/>
        </pc:sldMkLst>
        <pc:spChg chg="mod">
          <ac:chgData name="gilad shapira" userId="f3d4ca1945c8c4cc" providerId="LiveId" clId="{8EDAED4C-11D8-40E7-AEB0-4DCE2A1F08D1}" dt="2020-11-03T17:01:05.494" v="25801" actId="20577"/>
          <ac:spMkLst>
            <pc:docMk/>
            <pc:sldMk cId="1449168250" sldId="351"/>
            <ac:spMk id="2" creationId="{EEAB29C5-CB39-4E48-9456-03DDB5ADDB07}"/>
          </ac:spMkLst>
        </pc:spChg>
        <pc:spChg chg="add mod">
          <ac:chgData name="gilad shapira" userId="f3d4ca1945c8c4cc" providerId="LiveId" clId="{8EDAED4C-11D8-40E7-AEB0-4DCE2A1F08D1}" dt="2020-11-03T17:07:33.269" v="26325" actId="313"/>
          <ac:spMkLst>
            <pc:docMk/>
            <pc:sldMk cId="1449168250" sldId="351"/>
            <ac:spMk id="3" creationId="{E52FDCE9-038A-4A09-BA5F-8F14917F4EB4}"/>
          </ac:spMkLst>
        </pc:spChg>
        <pc:picChg chg="del">
          <ac:chgData name="gilad shapira" userId="f3d4ca1945c8c4cc" providerId="LiveId" clId="{8EDAED4C-11D8-40E7-AEB0-4DCE2A1F08D1}" dt="2020-11-03T17:00:56.871" v="25785" actId="478"/>
          <ac:picMkLst>
            <pc:docMk/>
            <pc:sldMk cId="1449168250" sldId="351"/>
            <ac:picMk id="6" creationId="{3464741D-D728-4D75-B8E1-73DBCA9003E8}"/>
          </ac:picMkLst>
        </pc:picChg>
      </pc:sldChg>
      <pc:sldChg chg="addSp modSp add mod modNotesTx">
        <pc:chgData name="gilad shapira" userId="f3d4ca1945c8c4cc" providerId="LiveId" clId="{8EDAED4C-11D8-40E7-AEB0-4DCE2A1F08D1}" dt="2020-11-03T17:07:44.353" v="26329"/>
        <pc:sldMkLst>
          <pc:docMk/>
          <pc:sldMk cId="3872734632" sldId="352"/>
        </pc:sldMkLst>
        <pc:spChg chg="mod">
          <ac:chgData name="gilad shapira" userId="f3d4ca1945c8c4cc" providerId="LiveId" clId="{8EDAED4C-11D8-40E7-AEB0-4DCE2A1F08D1}" dt="2020-11-03T17:04:35.265" v="26124" actId="20577"/>
          <ac:spMkLst>
            <pc:docMk/>
            <pc:sldMk cId="3872734632" sldId="352"/>
            <ac:spMk id="2" creationId="{EEAB29C5-CB39-4E48-9456-03DDB5ADDB07}"/>
          </ac:spMkLst>
        </pc:spChg>
        <pc:spChg chg="mod">
          <ac:chgData name="gilad shapira" userId="f3d4ca1945c8c4cc" providerId="LiveId" clId="{8EDAED4C-11D8-40E7-AEB0-4DCE2A1F08D1}" dt="2020-11-03T17:06:24.885" v="26287" actId="313"/>
          <ac:spMkLst>
            <pc:docMk/>
            <pc:sldMk cId="3872734632" sldId="352"/>
            <ac:spMk id="3" creationId="{E52FDCE9-038A-4A09-BA5F-8F14917F4EB4}"/>
          </ac:spMkLst>
        </pc:spChg>
        <pc:picChg chg="add mod">
          <ac:chgData name="gilad shapira" userId="f3d4ca1945c8c4cc" providerId="LiveId" clId="{8EDAED4C-11D8-40E7-AEB0-4DCE2A1F08D1}" dt="2020-11-03T17:07:36.422" v="26326" actId="14100"/>
          <ac:picMkLst>
            <pc:docMk/>
            <pc:sldMk cId="3872734632" sldId="352"/>
            <ac:picMk id="6" creationId="{F42F1A5D-0179-414B-9750-309869495FAC}"/>
          </ac:picMkLst>
        </pc:picChg>
        <pc:picChg chg="add mod">
          <ac:chgData name="gilad shapira" userId="f3d4ca1945c8c4cc" providerId="LiveId" clId="{8EDAED4C-11D8-40E7-AEB0-4DCE2A1F08D1}" dt="2020-11-03T17:06:58.074" v="26299" actId="1582"/>
          <ac:picMkLst>
            <pc:docMk/>
            <pc:sldMk cId="3872734632" sldId="352"/>
            <ac:picMk id="7" creationId="{3848C195-59C0-4795-9CAB-E38F26D10F5B}"/>
          </ac:picMkLst>
        </pc:picChg>
      </pc:sldChg>
      <pc:sldChg chg="addSp delSp modSp add mod modNotesTx">
        <pc:chgData name="gilad shapira" userId="f3d4ca1945c8c4cc" providerId="LiveId" clId="{8EDAED4C-11D8-40E7-AEB0-4DCE2A1F08D1}" dt="2020-11-03T17:08:28.256" v="26356"/>
        <pc:sldMkLst>
          <pc:docMk/>
          <pc:sldMk cId="1000748534" sldId="353"/>
        </pc:sldMkLst>
        <pc:spChg chg="mod">
          <ac:chgData name="gilad shapira" userId="f3d4ca1945c8c4cc" providerId="LiveId" clId="{8EDAED4C-11D8-40E7-AEB0-4DCE2A1F08D1}" dt="2020-11-03T17:08:10.123" v="26348" actId="313"/>
          <ac:spMkLst>
            <pc:docMk/>
            <pc:sldMk cId="1000748534" sldId="353"/>
            <ac:spMk id="2" creationId="{EEAB29C5-CB39-4E48-9456-03DDB5ADDB07}"/>
          </ac:spMkLst>
        </pc:spChg>
        <pc:spChg chg="del mod">
          <ac:chgData name="gilad shapira" userId="f3d4ca1945c8c4cc" providerId="LiveId" clId="{8EDAED4C-11D8-40E7-AEB0-4DCE2A1F08D1}" dt="2020-11-03T17:08:08.286" v="26347" actId="478"/>
          <ac:spMkLst>
            <pc:docMk/>
            <pc:sldMk cId="1000748534" sldId="353"/>
            <ac:spMk id="3" creationId="{E52FDCE9-038A-4A09-BA5F-8F14917F4EB4}"/>
          </ac:spMkLst>
        </pc:spChg>
        <pc:picChg chg="del">
          <ac:chgData name="gilad shapira" userId="f3d4ca1945c8c4cc" providerId="LiveId" clId="{8EDAED4C-11D8-40E7-AEB0-4DCE2A1F08D1}" dt="2020-11-03T17:08:11.306" v="26350" actId="478"/>
          <ac:picMkLst>
            <pc:docMk/>
            <pc:sldMk cId="1000748534" sldId="353"/>
            <ac:picMk id="6" creationId="{F42F1A5D-0179-414B-9750-309869495FAC}"/>
          </ac:picMkLst>
        </pc:picChg>
        <pc:picChg chg="del">
          <ac:chgData name="gilad shapira" userId="f3d4ca1945c8c4cc" providerId="LiveId" clId="{8EDAED4C-11D8-40E7-AEB0-4DCE2A1F08D1}" dt="2020-11-03T17:08:10.912" v="26349" actId="478"/>
          <ac:picMkLst>
            <pc:docMk/>
            <pc:sldMk cId="1000748534" sldId="353"/>
            <ac:picMk id="7" creationId="{3848C195-59C0-4795-9CAB-E38F26D10F5B}"/>
          </ac:picMkLst>
        </pc:picChg>
        <pc:picChg chg="add mod">
          <ac:chgData name="gilad shapira" userId="f3d4ca1945c8c4cc" providerId="LiveId" clId="{8EDAED4C-11D8-40E7-AEB0-4DCE2A1F08D1}" dt="2020-11-03T17:08:21.976" v="26355" actId="1582"/>
          <ac:picMkLst>
            <pc:docMk/>
            <pc:sldMk cId="1000748534" sldId="353"/>
            <ac:picMk id="8" creationId="{2C97C2EE-6E4B-4D71-9BD6-1CEBBE774186}"/>
          </ac:picMkLst>
        </pc:picChg>
      </pc:sldChg>
      <pc:sldChg chg="addSp delSp modSp add mod modNotesTx">
        <pc:chgData name="gilad shapira" userId="f3d4ca1945c8c4cc" providerId="LiveId" clId="{8EDAED4C-11D8-40E7-AEB0-4DCE2A1F08D1}" dt="2020-11-03T17:10:09.078" v="26408"/>
        <pc:sldMkLst>
          <pc:docMk/>
          <pc:sldMk cId="4137336926" sldId="354"/>
        </pc:sldMkLst>
        <pc:spChg chg="mod">
          <ac:chgData name="gilad shapira" userId="f3d4ca1945c8c4cc" providerId="LiveId" clId="{8EDAED4C-11D8-40E7-AEB0-4DCE2A1F08D1}" dt="2020-11-03T17:09:03.125" v="26373" actId="313"/>
          <ac:spMkLst>
            <pc:docMk/>
            <pc:sldMk cId="4137336926" sldId="354"/>
            <ac:spMk id="2" creationId="{EEAB29C5-CB39-4E48-9456-03DDB5ADDB07}"/>
          </ac:spMkLst>
        </pc:spChg>
        <pc:picChg chg="add del mod">
          <ac:chgData name="gilad shapira" userId="f3d4ca1945c8c4cc" providerId="LiveId" clId="{8EDAED4C-11D8-40E7-AEB0-4DCE2A1F08D1}" dt="2020-11-03T17:09:49.707" v="26400" actId="478"/>
          <ac:picMkLst>
            <pc:docMk/>
            <pc:sldMk cId="4137336926" sldId="354"/>
            <ac:picMk id="6" creationId="{B09A3997-1FB5-4562-B828-000CBE8C197C}"/>
          </ac:picMkLst>
        </pc:picChg>
        <pc:picChg chg="add mod">
          <ac:chgData name="gilad shapira" userId="f3d4ca1945c8c4cc" providerId="LiveId" clId="{8EDAED4C-11D8-40E7-AEB0-4DCE2A1F08D1}" dt="2020-11-03T17:09:57.564" v="26405" actId="1582"/>
          <ac:picMkLst>
            <pc:docMk/>
            <pc:sldMk cId="4137336926" sldId="354"/>
            <ac:picMk id="7" creationId="{C05F6638-BD39-46DB-A404-E50AEB12A7FA}"/>
          </ac:picMkLst>
        </pc:picChg>
        <pc:picChg chg="del">
          <ac:chgData name="gilad shapira" userId="f3d4ca1945c8c4cc" providerId="LiveId" clId="{8EDAED4C-11D8-40E7-AEB0-4DCE2A1F08D1}" dt="2020-11-03T17:09:04.055" v="26374" actId="478"/>
          <ac:picMkLst>
            <pc:docMk/>
            <pc:sldMk cId="4137336926" sldId="354"/>
            <ac:picMk id="8" creationId="{2C97C2EE-6E4B-4D71-9BD6-1CEBBE774186}"/>
          </ac:picMkLst>
        </pc:picChg>
      </pc:sldChg>
      <pc:sldChg chg="addSp delSp modSp add mod ord modNotesTx">
        <pc:chgData name="gilad shapira" userId="f3d4ca1945c8c4cc" providerId="LiveId" clId="{8EDAED4C-11D8-40E7-AEB0-4DCE2A1F08D1}" dt="2020-11-10T10:13:36.947" v="26849"/>
        <pc:sldMkLst>
          <pc:docMk/>
          <pc:sldMk cId="2777039716" sldId="355"/>
        </pc:sldMkLst>
        <pc:spChg chg="mod">
          <ac:chgData name="gilad shapira" userId="f3d4ca1945c8c4cc" providerId="LiveId" clId="{8EDAED4C-11D8-40E7-AEB0-4DCE2A1F08D1}" dt="2020-11-03T17:10:34.081" v="26422" actId="20577"/>
          <ac:spMkLst>
            <pc:docMk/>
            <pc:sldMk cId="2777039716" sldId="355"/>
            <ac:spMk id="2" creationId="{EEAB29C5-CB39-4E48-9456-03DDB5ADDB07}"/>
          </ac:spMkLst>
        </pc:spChg>
        <pc:graphicFrameChg chg="add mod modGraphic">
          <ac:chgData name="gilad shapira" userId="f3d4ca1945c8c4cc" providerId="LiveId" clId="{8EDAED4C-11D8-40E7-AEB0-4DCE2A1F08D1}" dt="2020-11-10T10:12:02.590" v="26743" actId="20577"/>
          <ac:graphicFrameMkLst>
            <pc:docMk/>
            <pc:sldMk cId="2777039716" sldId="355"/>
            <ac:graphicFrameMk id="3" creationId="{E4CAE02E-E480-434A-9726-A16CC9C29F87}"/>
          </ac:graphicFrameMkLst>
        </pc:graphicFrameChg>
        <pc:picChg chg="del">
          <ac:chgData name="gilad shapira" userId="f3d4ca1945c8c4cc" providerId="LiveId" clId="{8EDAED4C-11D8-40E7-AEB0-4DCE2A1F08D1}" dt="2020-11-03T17:10:35.476" v="26423" actId="478"/>
          <ac:picMkLst>
            <pc:docMk/>
            <pc:sldMk cId="2777039716" sldId="355"/>
            <ac:picMk id="8" creationId="{2C97C2EE-6E4B-4D71-9BD6-1CEBBE774186}"/>
          </ac:picMkLst>
        </pc:picChg>
      </pc:sldChg>
      <pc:sldChg chg="add del">
        <pc:chgData name="gilad shapira" userId="f3d4ca1945c8c4cc" providerId="LiveId" clId="{8EDAED4C-11D8-40E7-AEB0-4DCE2A1F08D1}" dt="2020-11-10T11:57:55.258" v="27562" actId="2890"/>
        <pc:sldMkLst>
          <pc:docMk/>
          <pc:sldMk cId="2183641371" sldId="356"/>
        </pc:sldMkLst>
      </pc:sldChg>
      <pc:sldChg chg="addSp delSp modSp add mod delAnim modAnim modShow modNotesTx">
        <pc:chgData name="gilad shapira" userId="f3d4ca1945c8c4cc" providerId="LiveId" clId="{8EDAED4C-11D8-40E7-AEB0-4DCE2A1F08D1}" dt="2020-11-15T18:03:29.242" v="36125" actId="478"/>
        <pc:sldMkLst>
          <pc:docMk/>
          <pc:sldMk cId="3286147674" sldId="356"/>
        </pc:sldMkLst>
        <pc:spChg chg="del mod">
          <ac:chgData name="gilad shapira" userId="f3d4ca1945c8c4cc" providerId="LiveId" clId="{8EDAED4C-11D8-40E7-AEB0-4DCE2A1F08D1}" dt="2020-11-10T11:58:01.529" v="27565" actId="478"/>
          <ac:spMkLst>
            <pc:docMk/>
            <pc:sldMk cId="3286147674" sldId="356"/>
            <ac:spMk id="7" creationId="{5D415AF6-A865-4F8F-AB9F-D80907674BB7}"/>
          </ac:spMkLst>
        </pc:spChg>
        <pc:spChg chg="add del mod">
          <ac:chgData name="gilad shapira" userId="f3d4ca1945c8c4cc" providerId="LiveId" clId="{8EDAED4C-11D8-40E7-AEB0-4DCE2A1F08D1}" dt="2020-11-15T18:03:29.242" v="36125" actId="478"/>
          <ac:spMkLst>
            <pc:docMk/>
            <pc:sldMk cId="3286147674" sldId="356"/>
            <ac:spMk id="8" creationId="{B97801C0-65D0-4505-B659-F25AD942515A}"/>
          </ac:spMkLst>
        </pc:spChg>
        <pc:spChg chg="add mod">
          <ac:chgData name="gilad shapira" userId="f3d4ca1945c8c4cc" providerId="LiveId" clId="{8EDAED4C-11D8-40E7-AEB0-4DCE2A1F08D1}" dt="2020-11-10T12:01:53.504" v="27651" actId="14100"/>
          <ac:spMkLst>
            <pc:docMk/>
            <pc:sldMk cId="3286147674" sldId="356"/>
            <ac:spMk id="9" creationId="{5C00EE4A-D67E-4AB2-9E00-F8F90D45C91E}"/>
          </ac:spMkLst>
        </pc:spChg>
        <pc:spChg chg="add mod">
          <ac:chgData name="gilad shapira" userId="f3d4ca1945c8c4cc" providerId="LiveId" clId="{8EDAED4C-11D8-40E7-AEB0-4DCE2A1F08D1}" dt="2020-11-10T12:01:55.708" v="27652" actId="14100"/>
          <ac:spMkLst>
            <pc:docMk/>
            <pc:sldMk cId="3286147674" sldId="356"/>
            <ac:spMk id="10" creationId="{CC58A0E0-6F27-41DA-9296-31BA8BFAF49E}"/>
          </ac:spMkLst>
        </pc:spChg>
        <pc:picChg chg="add del mod">
          <ac:chgData name="gilad shapira" userId="f3d4ca1945c8c4cc" providerId="LiveId" clId="{8EDAED4C-11D8-40E7-AEB0-4DCE2A1F08D1}" dt="2020-11-10T12:01:36.727" v="27644" actId="478"/>
          <ac:picMkLst>
            <pc:docMk/>
            <pc:sldMk cId="3286147674" sldId="356"/>
            <ac:picMk id="6" creationId="{E38643FB-D5CE-48FC-AE91-D94429B2D023}"/>
          </ac:picMkLst>
        </pc:picChg>
        <pc:picChg chg="add mod ord">
          <ac:chgData name="gilad shapira" userId="f3d4ca1945c8c4cc" providerId="LiveId" clId="{8EDAED4C-11D8-40E7-AEB0-4DCE2A1F08D1}" dt="2020-11-10T12:02:00.377" v="27654" actId="1582"/>
          <ac:picMkLst>
            <pc:docMk/>
            <pc:sldMk cId="3286147674" sldId="356"/>
            <ac:picMk id="12" creationId="{44590A81-4FFA-4C7A-BDC9-3FB0BC0A8AA3}"/>
          </ac:picMkLst>
        </pc:picChg>
      </pc:sldChg>
      <pc:sldChg chg="add modNotesTx">
        <pc:chgData name="gilad shapira" userId="f3d4ca1945c8c4cc" providerId="LiveId" clId="{8EDAED4C-11D8-40E7-AEB0-4DCE2A1F08D1}" dt="2020-11-15T14:25:46.946" v="36123" actId="20577"/>
        <pc:sldMkLst>
          <pc:docMk/>
          <pc:sldMk cId="1171243574" sldId="357"/>
        </pc:sldMkLst>
      </pc:sldChg>
      <pc:sldChg chg="add">
        <pc:chgData name="gilad shapira" userId="f3d4ca1945c8c4cc" providerId="LiveId" clId="{8EDAED4C-11D8-40E7-AEB0-4DCE2A1F08D1}" dt="2020-11-15T12:35:36.069" v="31052"/>
        <pc:sldMkLst>
          <pc:docMk/>
          <pc:sldMk cId="3333676544" sldId="358"/>
        </pc:sldMkLst>
      </pc:sldChg>
      <pc:sldChg chg="addSp delSp modSp add mod ord modNotesTx">
        <pc:chgData name="gilad shapira" userId="f3d4ca1945c8c4cc" providerId="LiveId" clId="{8EDAED4C-11D8-40E7-AEB0-4DCE2A1F08D1}" dt="2020-11-15T13:36:16.200" v="34964" actId="313"/>
        <pc:sldMkLst>
          <pc:docMk/>
          <pc:sldMk cId="508534259" sldId="359"/>
        </pc:sldMkLst>
        <pc:spChg chg="mod">
          <ac:chgData name="gilad shapira" userId="f3d4ca1945c8c4cc" providerId="LiveId" clId="{8EDAED4C-11D8-40E7-AEB0-4DCE2A1F08D1}" dt="2020-11-15T13:35:21.418" v="34913" actId="20577"/>
          <ac:spMkLst>
            <pc:docMk/>
            <pc:sldMk cId="508534259" sldId="359"/>
            <ac:spMk id="2" creationId="{EEAB29C5-CB39-4E48-9456-03DDB5ADDB07}"/>
          </ac:spMkLst>
        </pc:spChg>
        <pc:spChg chg="del">
          <ac:chgData name="gilad shapira" userId="f3d4ca1945c8c4cc" providerId="LiveId" clId="{8EDAED4C-11D8-40E7-AEB0-4DCE2A1F08D1}" dt="2020-11-15T13:35:04.539" v="34897" actId="478"/>
          <ac:spMkLst>
            <pc:docMk/>
            <pc:sldMk cId="508534259" sldId="359"/>
            <ac:spMk id="3" creationId="{1D22DCBF-0AA0-4859-B8B6-A69DA491AAC7}"/>
          </ac:spMkLst>
        </pc:spChg>
        <pc:graphicFrameChg chg="add mod modGraphic">
          <ac:chgData name="gilad shapira" userId="f3d4ca1945c8c4cc" providerId="LiveId" clId="{8EDAED4C-11D8-40E7-AEB0-4DCE2A1F08D1}" dt="2020-11-15T13:36:13.332" v="34963" actId="20577"/>
          <ac:graphicFrameMkLst>
            <pc:docMk/>
            <pc:sldMk cId="508534259" sldId="359"/>
            <ac:graphicFrameMk id="4" creationId="{CA256675-C0BD-4AED-855F-D985D16FF155}"/>
          </ac:graphicFrameMkLst>
        </pc:graphicFrameChg>
      </pc:sldChg>
      <pc:sldChg chg="add">
        <pc:chgData name="gilad shapira" userId="f3d4ca1945c8c4cc" providerId="LiveId" clId="{8EDAED4C-11D8-40E7-AEB0-4DCE2A1F08D1}" dt="2020-11-15T13:37:14.148" v="34965" actId="2890"/>
        <pc:sldMkLst>
          <pc:docMk/>
          <pc:sldMk cId="3764495715" sldId="360"/>
        </pc:sldMkLst>
      </pc:sldChg>
      <pc:sldChg chg="addSp delSp modSp add mod modNotesTx">
        <pc:chgData name="gilad shapira" userId="f3d4ca1945c8c4cc" providerId="LiveId" clId="{8EDAED4C-11D8-40E7-AEB0-4DCE2A1F08D1}" dt="2020-11-15T13:56:07.699" v="35724" actId="20577"/>
        <pc:sldMkLst>
          <pc:docMk/>
          <pc:sldMk cId="3043600202" sldId="361"/>
        </pc:sldMkLst>
        <pc:spChg chg="mod">
          <ac:chgData name="gilad shapira" userId="f3d4ca1945c8c4cc" providerId="LiveId" clId="{8EDAED4C-11D8-40E7-AEB0-4DCE2A1F08D1}" dt="2020-11-15T13:40:55.590" v="35084" actId="20577"/>
          <ac:spMkLst>
            <pc:docMk/>
            <pc:sldMk cId="3043600202" sldId="361"/>
            <ac:spMk id="2" creationId="{EEAB29C5-CB39-4E48-9456-03DDB5ADDB07}"/>
          </ac:spMkLst>
        </pc:spChg>
        <pc:spChg chg="mod">
          <ac:chgData name="gilad shapira" userId="f3d4ca1945c8c4cc" providerId="LiveId" clId="{8EDAED4C-11D8-40E7-AEB0-4DCE2A1F08D1}" dt="2020-11-15T13:49:28.947" v="35261" actId="5793"/>
          <ac:spMkLst>
            <pc:docMk/>
            <pc:sldMk cId="3043600202" sldId="361"/>
            <ac:spMk id="7" creationId="{5D415AF6-A865-4F8F-AB9F-D80907674BB7}"/>
          </ac:spMkLst>
        </pc:spChg>
        <pc:spChg chg="add mod">
          <ac:chgData name="gilad shapira" userId="f3d4ca1945c8c4cc" providerId="LiveId" clId="{8EDAED4C-11D8-40E7-AEB0-4DCE2A1F08D1}" dt="2020-11-15T13:50:53.496" v="35264"/>
          <ac:spMkLst>
            <pc:docMk/>
            <pc:sldMk cId="3043600202" sldId="361"/>
            <ac:spMk id="10" creationId="{C1C1D9AE-C7D8-481B-8694-0FA91DDAA773}"/>
          </ac:spMkLst>
        </pc:spChg>
        <pc:spChg chg="add mod">
          <ac:chgData name="gilad shapira" userId="f3d4ca1945c8c4cc" providerId="LiveId" clId="{8EDAED4C-11D8-40E7-AEB0-4DCE2A1F08D1}" dt="2020-11-15T13:50:53.496" v="35264"/>
          <ac:spMkLst>
            <pc:docMk/>
            <pc:sldMk cId="3043600202" sldId="361"/>
            <ac:spMk id="11" creationId="{B72803C3-0483-4D59-85D7-7B0A1591E63D}"/>
          </ac:spMkLst>
        </pc:spChg>
        <pc:grpChg chg="add mod">
          <ac:chgData name="gilad shapira" userId="f3d4ca1945c8c4cc" providerId="LiveId" clId="{8EDAED4C-11D8-40E7-AEB0-4DCE2A1F08D1}" dt="2020-11-15T13:50:53.496" v="35264"/>
          <ac:grpSpMkLst>
            <pc:docMk/>
            <pc:sldMk cId="3043600202" sldId="361"/>
            <ac:grpSpMk id="9" creationId="{0AED9FED-8DB1-41AA-9A15-6898F8D21E4F}"/>
          </ac:grpSpMkLst>
        </pc:grpChg>
        <pc:graphicFrameChg chg="add mod">
          <ac:chgData name="gilad shapira" userId="f3d4ca1945c8c4cc" providerId="LiveId" clId="{8EDAED4C-11D8-40E7-AEB0-4DCE2A1F08D1}" dt="2020-11-15T13:51:33.029" v="35314" actId="313"/>
          <ac:graphicFrameMkLst>
            <pc:docMk/>
            <pc:sldMk cId="3043600202" sldId="361"/>
            <ac:graphicFrameMk id="4" creationId="{2731551F-EB75-4A89-9D5F-1DB21BD64D1B}"/>
          </ac:graphicFrameMkLst>
        </pc:graphicFrameChg>
        <pc:picChg chg="del">
          <ac:chgData name="gilad shapira" userId="f3d4ca1945c8c4cc" providerId="LiveId" clId="{8EDAED4C-11D8-40E7-AEB0-4DCE2A1F08D1}" dt="2020-11-15T13:49:30.022" v="35262" actId="478"/>
          <ac:picMkLst>
            <pc:docMk/>
            <pc:sldMk cId="3043600202" sldId="361"/>
            <ac:picMk id="8" creationId="{FC138396-E5C8-4A27-A8D9-D23E073BC7B4}"/>
          </ac:picMkLst>
        </pc:picChg>
      </pc:sldChg>
      <pc:sldChg chg="modSp add mod modNotesTx">
        <pc:chgData name="gilad shapira" userId="f3d4ca1945c8c4cc" providerId="LiveId" clId="{8EDAED4C-11D8-40E7-AEB0-4DCE2A1F08D1}" dt="2020-11-15T14:19:36.009" v="36002" actId="313"/>
        <pc:sldMkLst>
          <pc:docMk/>
          <pc:sldMk cId="555006429" sldId="362"/>
        </pc:sldMkLst>
        <pc:spChg chg="mod">
          <ac:chgData name="gilad shapira" userId="f3d4ca1945c8c4cc" providerId="LiveId" clId="{8EDAED4C-11D8-40E7-AEB0-4DCE2A1F08D1}" dt="2020-11-15T13:52:15.668" v="35322" actId="20577"/>
          <ac:spMkLst>
            <pc:docMk/>
            <pc:sldMk cId="555006429" sldId="362"/>
            <ac:spMk id="2" creationId="{EEAB29C5-CB39-4E48-9456-03DDB5ADDB07}"/>
          </ac:spMkLst>
        </pc:spChg>
        <pc:spChg chg="mod">
          <ac:chgData name="gilad shapira" userId="f3d4ca1945c8c4cc" providerId="LiveId" clId="{8EDAED4C-11D8-40E7-AEB0-4DCE2A1F08D1}" dt="2020-11-15T14:19:36.009" v="36002" actId="313"/>
          <ac:spMkLst>
            <pc:docMk/>
            <pc:sldMk cId="555006429" sldId="362"/>
            <ac:spMk id="7" creationId="{5D415AF6-A865-4F8F-AB9F-D80907674BB7}"/>
          </ac:spMkLst>
        </pc:spChg>
        <pc:graphicFrameChg chg="mod">
          <ac:chgData name="gilad shapira" userId="f3d4ca1945c8c4cc" providerId="LiveId" clId="{8EDAED4C-11D8-40E7-AEB0-4DCE2A1F08D1}" dt="2020-11-15T13:52:35.305" v="35339" actId="20577"/>
          <ac:graphicFrameMkLst>
            <pc:docMk/>
            <pc:sldMk cId="555006429" sldId="362"/>
            <ac:graphicFrameMk id="4" creationId="{2731551F-EB75-4A89-9D5F-1DB21BD64D1B}"/>
          </ac:graphicFrameMkLst>
        </pc:graphicFrameChg>
      </pc:sldChg>
      <pc:sldChg chg="addSp delSp modSp add mod modNotesTx">
        <pc:chgData name="gilad shapira" userId="f3d4ca1945c8c4cc" providerId="LiveId" clId="{8EDAED4C-11D8-40E7-AEB0-4DCE2A1F08D1}" dt="2020-11-15T14:11:26.303" v="35923" actId="22"/>
        <pc:sldMkLst>
          <pc:docMk/>
          <pc:sldMk cId="1514740337" sldId="363"/>
        </pc:sldMkLst>
        <pc:spChg chg="mod">
          <ac:chgData name="gilad shapira" userId="f3d4ca1945c8c4cc" providerId="LiveId" clId="{8EDAED4C-11D8-40E7-AEB0-4DCE2A1F08D1}" dt="2020-11-15T14:10:28.585" v="35921" actId="404"/>
          <ac:spMkLst>
            <pc:docMk/>
            <pc:sldMk cId="1514740337" sldId="363"/>
            <ac:spMk id="7" creationId="{5D415AF6-A865-4F8F-AB9F-D80907674BB7}"/>
          </ac:spMkLst>
        </pc:spChg>
        <pc:picChg chg="del">
          <ac:chgData name="gilad shapira" userId="f3d4ca1945c8c4cc" providerId="LiveId" clId="{8EDAED4C-11D8-40E7-AEB0-4DCE2A1F08D1}" dt="2020-11-15T14:07:20.271" v="35787" actId="478"/>
          <ac:picMkLst>
            <pc:docMk/>
            <pc:sldMk cId="1514740337" sldId="363"/>
            <ac:picMk id="4" creationId="{83FEFA09-C296-497E-8648-6713110B5191}"/>
          </ac:picMkLst>
        </pc:picChg>
        <pc:picChg chg="add">
          <ac:chgData name="gilad shapira" userId="f3d4ca1945c8c4cc" providerId="LiveId" clId="{8EDAED4C-11D8-40E7-AEB0-4DCE2A1F08D1}" dt="2020-11-15T14:11:26.303" v="35923" actId="22"/>
          <ac:picMkLst>
            <pc:docMk/>
            <pc:sldMk cId="1514740337" sldId="363"/>
            <ac:picMk id="6" creationId="{26335EE1-4706-4B16-8DAF-D45600439880}"/>
          </ac:picMkLst>
        </pc:picChg>
        <pc:picChg chg="del">
          <ac:chgData name="gilad shapira" userId="f3d4ca1945c8c4cc" providerId="LiveId" clId="{8EDAED4C-11D8-40E7-AEB0-4DCE2A1F08D1}" dt="2020-11-15T14:07:20.827" v="35788" actId="478"/>
          <ac:picMkLst>
            <pc:docMk/>
            <pc:sldMk cId="1514740337" sldId="363"/>
            <ac:picMk id="8" creationId="{584210FC-88AA-4FCE-B8B3-782AD04B4D1C}"/>
          </ac:picMkLst>
        </pc:picChg>
      </pc:sldChg>
      <pc:sldChg chg="del">
        <pc:chgData name="gilad shapira" userId="f3d4ca1945c8c4cc" providerId="LiveId" clId="{8EDAED4C-11D8-40E7-AEB0-4DCE2A1F08D1}" dt="2020-11-03T12:50:24.131" v="16251"/>
        <pc:sldMkLst>
          <pc:docMk/>
          <pc:sldMk cId="1678737433" sldId="959"/>
        </pc:sldMkLst>
      </pc:sldChg>
    </pc:docChg>
  </pc:docChgLst>
</pc:chgInfo>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423E29-513E-4EB1-BFA3-E663BD5DC012}" type="doc">
      <dgm:prSet loTypeId="urn:microsoft.com/office/officeart/2005/8/layout/default" loCatId="list" qsTypeId="urn:microsoft.com/office/officeart/2005/8/quickstyle/simple5" qsCatId="simple" csTypeId="urn:microsoft.com/office/officeart/2005/8/colors/accent0_3" csCatId="mainScheme" phldr="1"/>
      <dgm:spPr/>
      <dgm:t>
        <a:bodyPr/>
        <a:lstStyle/>
        <a:p>
          <a:endParaRPr lang="en-US"/>
        </a:p>
      </dgm:t>
    </dgm:pt>
    <dgm:pt modelId="{CF6477D6-D583-45C0-81AE-74295418B150}">
      <dgm:prSet phldrT="[טקסט]"/>
      <dgm:spPr/>
      <dgm:t>
        <a:bodyPr/>
        <a:lstStyle/>
        <a:p>
          <a:r>
            <a:rPr lang="en-US" dirty="0"/>
            <a:t>BI</a:t>
          </a:r>
        </a:p>
      </dgm:t>
    </dgm:pt>
    <dgm:pt modelId="{0C55621E-88C0-4E3C-AA94-7B25275A3BF7}" type="parTrans" cxnId="{45E17D3A-C8CF-4F85-9F2D-4D10E586761A}">
      <dgm:prSet/>
      <dgm:spPr/>
      <dgm:t>
        <a:bodyPr/>
        <a:lstStyle/>
        <a:p>
          <a:endParaRPr lang="en-US"/>
        </a:p>
      </dgm:t>
    </dgm:pt>
    <dgm:pt modelId="{6418E283-D159-40A5-940E-03ED1F64B9D7}" type="sibTrans" cxnId="{45E17D3A-C8CF-4F85-9F2D-4D10E586761A}">
      <dgm:prSet/>
      <dgm:spPr/>
      <dgm:t>
        <a:bodyPr/>
        <a:lstStyle/>
        <a:p>
          <a:endParaRPr lang="en-US"/>
        </a:p>
      </dgm:t>
    </dgm:pt>
    <dgm:pt modelId="{1E58AA24-FB78-4A34-BE6B-7B4D71680829}">
      <dgm:prSet phldrT="[טקסט]"/>
      <dgm:spPr/>
      <dgm:t>
        <a:bodyPr/>
        <a:lstStyle/>
        <a:p>
          <a:r>
            <a:rPr lang="en-US" dirty="0"/>
            <a:t>Machine learning</a:t>
          </a:r>
        </a:p>
      </dgm:t>
    </dgm:pt>
    <dgm:pt modelId="{D44AA34E-1CB0-4EB1-B3D7-52E8EA1ABE9A}" type="parTrans" cxnId="{CC54381C-27E3-4BCC-BD48-5E5A3390CE48}">
      <dgm:prSet/>
      <dgm:spPr/>
      <dgm:t>
        <a:bodyPr/>
        <a:lstStyle/>
        <a:p>
          <a:endParaRPr lang="en-US"/>
        </a:p>
      </dgm:t>
    </dgm:pt>
    <dgm:pt modelId="{78ECD6DB-A880-4A81-93DE-D1251FD25C82}" type="sibTrans" cxnId="{CC54381C-27E3-4BCC-BD48-5E5A3390CE48}">
      <dgm:prSet/>
      <dgm:spPr/>
      <dgm:t>
        <a:bodyPr/>
        <a:lstStyle/>
        <a:p>
          <a:endParaRPr lang="en-US"/>
        </a:p>
      </dgm:t>
    </dgm:pt>
    <dgm:pt modelId="{594D8FD4-9847-4469-915A-4841102059A5}">
      <dgm:prSet phldrT="[טקסט]"/>
      <dgm:spPr/>
      <dgm:t>
        <a:bodyPr/>
        <a:lstStyle/>
        <a:p>
          <a:r>
            <a:rPr lang="en-US" dirty="0"/>
            <a:t> AI</a:t>
          </a:r>
        </a:p>
      </dgm:t>
    </dgm:pt>
    <dgm:pt modelId="{0288A620-D2AD-4D2A-AFD7-6851EE26FCEE}" type="parTrans" cxnId="{E282C701-1211-47BF-8BC0-9383482E3A40}">
      <dgm:prSet/>
      <dgm:spPr/>
      <dgm:t>
        <a:bodyPr/>
        <a:lstStyle/>
        <a:p>
          <a:endParaRPr lang="en-US"/>
        </a:p>
      </dgm:t>
    </dgm:pt>
    <dgm:pt modelId="{AAE892DF-8672-4BD0-9D69-3FC87059C019}" type="sibTrans" cxnId="{E282C701-1211-47BF-8BC0-9383482E3A40}">
      <dgm:prSet/>
      <dgm:spPr/>
      <dgm:t>
        <a:bodyPr/>
        <a:lstStyle/>
        <a:p>
          <a:endParaRPr lang="en-US"/>
        </a:p>
      </dgm:t>
    </dgm:pt>
    <dgm:pt modelId="{418127F1-E330-4DF4-BE69-3255ED582E3D}">
      <dgm:prSet phldrT="[טקסט]"/>
      <dgm:spPr/>
      <dgm:t>
        <a:bodyPr/>
        <a:lstStyle/>
        <a:p>
          <a:r>
            <a:rPr lang="en-US" dirty="0"/>
            <a:t>Different data </a:t>
          </a:r>
        </a:p>
      </dgm:t>
    </dgm:pt>
    <dgm:pt modelId="{6288A6F1-136B-4C72-BBB0-EC427EBBBEA4}" type="parTrans" cxnId="{97B33A21-C1F4-4D9B-A287-B78453B9A1B6}">
      <dgm:prSet/>
      <dgm:spPr/>
      <dgm:t>
        <a:bodyPr/>
        <a:lstStyle/>
        <a:p>
          <a:endParaRPr lang="en-US"/>
        </a:p>
      </dgm:t>
    </dgm:pt>
    <dgm:pt modelId="{3498E069-86C1-4D4C-BF35-4F3AC779E352}" type="sibTrans" cxnId="{97B33A21-C1F4-4D9B-A287-B78453B9A1B6}">
      <dgm:prSet/>
      <dgm:spPr/>
      <dgm:t>
        <a:bodyPr/>
        <a:lstStyle/>
        <a:p>
          <a:endParaRPr lang="en-US"/>
        </a:p>
      </dgm:t>
    </dgm:pt>
    <dgm:pt modelId="{D59973D7-EEDA-44D5-9E7A-7193534CE2A8}" type="pres">
      <dgm:prSet presAssocID="{BD423E29-513E-4EB1-BFA3-E663BD5DC012}" presName="diagram" presStyleCnt="0">
        <dgm:presLayoutVars>
          <dgm:dir/>
          <dgm:resizeHandles val="exact"/>
        </dgm:presLayoutVars>
      </dgm:prSet>
      <dgm:spPr/>
      <dgm:t>
        <a:bodyPr/>
        <a:lstStyle/>
        <a:p>
          <a:pPr rtl="1"/>
          <a:endParaRPr lang="he-IL"/>
        </a:p>
      </dgm:t>
    </dgm:pt>
    <dgm:pt modelId="{321370F6-6663-46D2-B78B-69AF8D490147}" type="pres">
      <dgm:prSet presAssocID="{CF6477D6-D583-45C0-81AE-74295418B150}" presName="node" presStyleLbl="node1" presStyleIdx="0" presStyleCnt="4">
        <dgm:presLayoutVars>
          <dgm:bulletEnabled val="1"/>
        </dgm:presLayoutVars>
      </dgm:prSet>
      <dgm:spPr/>
      <dgm:t>
        <a:bodyPr/>
        <a:lstStyle/>
        <a:p>
          <a:pPr rtl="1"/>
          <a:endParaRPr lang="he-IL"/>
        </a:p>
      </dgm:t>
    </dgm:pt>
    <dgm:pt modelId="{B337A119-C771-4037-A4A3-6DEB1E5ED8F0}" type="pres">
      <dgm:prSet presAssocID="{6418E283-D159-40A5-940E-03ED1F64B9D7}" presName="sibTrans" presStyleCnt="0"/>
      <dgm:spPr/>
    </dgm:pt>
    <dgm:pt modelId="{29A10E74-9648-4A2F-AB86-79D05A3D0C8E}" type="pres">
      <dgm:prSet presAssocID="{1E58AA24-FB78-4A34-BE6B-7B4D71680829}" presName="node" presStyleLbl="node1" presStyleIdx="1" presStyleCnt="4">
        <dgm:presLayoutVars>
          <dgm:bulletEnabled val="1"/>
        </dgm:presLayoutVars>
      </dgm:prSet>
      <dgm:spPr/>
      <dgm:t>
        <a:bodyPr/>
        <a:lstStyle/>
        <a:p>
          <a:pPr rtl="1"/>
          <a:endParaRPr lang="he-IL"/>
        </a:p>
      </dgm:t>
    </dgm:pt>
    <dgm:pt modelId="{F89FF280-2D08-47F3-8D6A-65BCCD9C1204}" type="pres">
      <dgm:prSet presAssocID="{78ECD6DB-A880-4A81-93DE-D1251FD25C82}" presName="sibTrans" presStyleCnt="0"/>
      <dgm:spPr/>
    </dgm:pt>
    <dgm:pt modelId="{5EBF39FB-5FC7-4964-A0CA-41BB5C4FCDC2}" type="pres">
      <dgm:prSet presAssocID="{594D8FD4-9847-4469-915A-4841102059A5}" presName="node" presStyleLbl="node1" presStyleIdx="2" presStyleCnt="4">
        <dgm:presLayoutVars>
          <dgm:bulletEnabled val="1"/>
        </dgm:presLayoutVars>
      </dgm:prSet>
      <dgm:spPr/>
      <dgm:t>
        <a:bodyPr/>
        <a:lstStyle/>
        <a:p>
          <a:pPr rtl="1"/>
          <a:endParaRPr lang="he-IL"/>
        </a:p>
      </dgm:t>
    </dgm:pt>
    <dgm:pt modelId="{A3F7B0EB-47B8-414D-85C8-733F1D407172}" type="pres">
      <dgm:prSet presAssocID="{AAE892DF-8672-4BD0-9D69-3FC87059C019}" presName="sibTrans" presStyleCnt="0"/>
      <dgm:spPr/>
    </dgm:pt>
    <dgm:pt modelId="{F4C1E5CF-1FED-4DBA-A676-744713CA6108}" type="pres">
      <dgm:prSet presAssocID="{418127F1-E330-4DF4-BE69-3255ED582E3D}" presName="node" presStyleLbl="node1" presStyleIdx="3" presStyleCnt="4">
        <dgm:presLayoutVars>
          <dgm:bulletEnabled val="1"/>
        </dgm:presLayoutVars>
      </dgm:prSet>
      <dgm:spPr/>
      <dgm:t>
        <a:bodyPr/>
        <a:lstStyle/>
        <a:p>
          <a:pPr rtl="1"/>
          <a:endParaRPr lang="he-IL"/>
        </a:p>
      </dgm:t>
    </dgm:pt>
  </dgm:ptLst>
  <dgm:cxnLst>
    <dgm:cxn modelId="{3D2D7D02-F08A-4567-8DA2-084640DADA0C}" type="presOf" srcId="{BD423E29-513E-4EB1-BFA3-E663BD5DC012}" destId="{D59973D7-EEDA-44D5-9E7A-7193534CE2A8}" srcOrd="0" destOrd="0" presId="urn:microsoft.com/office/officeart/2005/8/layout/default"/>
    <dgm:cxn modelId="{0388A3F1-98F2-4FF7-B0B7-5F9AAF654586}" type="presOf" srcId="{1E58AA24-FB78-4A34-BE6B-7B4D71680829}" destId="{29A10E74-9648-4A2F-AB86-79D05A3D0C8E}" srcOrd="0" destOrd="0" presId="urn:microsoft.com/office/officeart/2005/8/layout/default"/>
    <dgm:cxn modelId="{8BD26362-1A35-4B9A-BF8E-821CB4EF59B3}" type="presOf" srcId="{418127F1-E330-4DF4-BE69-3255ED582E3D}" destId="{F4C1E5CF-1FED-4DBA-A676-744713CA6108}" srcOrd="0" destOrd="0" presId="urn:microsoft.com/office/officeart/2005/8/layout/default"/>
    <dgm:cxn modelId="{D2AA6106-A712-49BE-9527-67689053B7A8}" type="presOf" srcId="{594D8FD4-9847-4469-915A-4841102059A5}" destId="{5EBF39FB-5FC7-4964-A0CA-41BB5C4FCDC2}" srcOrd="0" destOrd="0" presId="urn:microsoft.com/office/officeart/2005/8/layout/default"/>
    <dgm:cxn modelId="{45E17D3A-C8CF-4F85-9F2D-4D10E586761A}" srcId="{BD423E29-513E-4EB1-BFA3-E663BD5DC012}" destId="{CF6477D6-D583-45C0-81AE-74295418B150}" srcOrd="0" destOrd="0" parTransId="{0C55621E-88C0-4E3C-AA94-7B25275A3BF7}" sibTransId="{6418E283-D159-40A5-940E-03ED1F64B9D7}"/>
    <dgm:cxn modelId="{97B33A21-C1F4-4D9B-A287-B78453B9A1B6}" srcId="{BD423E29-513E-4EB1-BFA3-E663BD5DC012}" destId="{418127F1-E330-4DF4-BE69-3255ED582E3D}" srcOrd="3" destOrd="0" parTransId="{6288A6F1-136B-4C72-BBB0-EC427EBBBEA4}" sibTransId="{3498E069-86C1-4D4C-BF35-4F3AC779E352}"/>
    <dgm:cxn modelId="{E282C701-1211-47BF-8BC0-9383482E3A40}" srcId="{BD423E29-513E-4EB1-BFA3-E663BD5DC012}" destId="{594D8FD4-9847-4469-915A-4841102059A5}" srcOrd="2" destOrd="0" parTransId="{0288A620-D2AD-4D2A-AFD7-6851EE26FCEE}" sibTransId="{AAE892DF-8672-4BD0-9D69-3FC87059C019}"/>
    <dgm:cxn modelId="{EF9C08E0-9113-44BF-AE6A-FB779F9ADBB6}" type="presOf" srcId="{CF6477D6-D583-45C0-81AE-74295418B150}" destId="{321370F6-6663-46D2-B78B-69AF8D490147}" srcOrd="0" destOrd="0" presId="urn:microsoft.com/office/officeart/2005/8/layout/default"/>
    <dgm:cxn modelId="{CC54381C-27E3-4BCC-BD48-5E5A3390CE48}" srcId="{BD423E29-513E-4EB1-BFA3-E663BD5DC012}" destId="{1E58AA24-FB78-4A34-BE6B-7B4D71680829}" srcOrd="1" destOrd="0" parTransId="{D44AA34E-1CB0-4EB1-B3D7-52E8EA1ABE9A}" sibTransId="{78ECD6DB-A880-4A81-93DE-D1251FD25C82}"/>
    <dgm:cxn modelId="{7C6786BC-4EBE-400C-A3B1-AEF35B26A994}" type="presParOf" srcId="{D59973D7-EEDA-44D5-9E7A-7193534CE2A8}" destId="{321370F6-6663-46D2-B78B-69AF8D490147}" srcOrd="0" destOrd="0" presId="urn:microsoft.com/office/officeart/2005/8/layout/default"/>
    <dgm:cxn modelId="{DC09732B-1DC9-45AC-A8F9-893EA36CFFA1}" type="presParOf" srcId="{D59973D7-EEDA-44D5-9E7A-7193534CE2A8}" destId="{B337A119-C771-4037-A4A3-6DEB1E5ED8F0}" srcOrd="1" destOrd="0" presId="urn:microsoft.com/office/officeart/2005/8/layout/default"/>
    <dgm:cxn modelId="{CDE23BD5-6BE7-4123-8B40-0B34408669AC}" type="presParOf" srcId="{D59973D7-EEDA-44D5-9E7A-7193534CE2A8}" destId="{29A10E74-9648-4A2F-AB86-79D05A3D0C8E}" srcOrd="2" destOrd="0" presId="urn:microsoft.com/office/officeart/2005/8/layout/default"/>
    <dgm:cxn modelId="{0DB84283-D14F-4C09-ACC2-026D2A1DA942}" type="presParOf" srcId="{D59973D7-EEDA-44D5-9E7A-7193534CE2A8}" destId="{F89FF280-2D08-47F3-8D6A-65BCCD9C1204}" srcOrd="3" destOrd="0" presId="urn:microsoft.com/office/officeart/2005/8/layout/default"/>
    <dgm:cxn modelId="{006D96CF-16B3-405A-B28B-3D3484AA5306}" type="presParOf" srcId="{D59973D7-EEDA-44D5-9E7A-7193534CE2A8}" destId="{5EBF39FB-5FC7-4964-A0CA-41BB5C4FCDC2}" srcOrd="4" destOrd="0" presId="urn:microsoft.com/office/officeart/2005/8/layout/default"/>
    <dgm:cxn modelId="{6CD605E5-414F-48EE-9FDE-1B41611375C8}" type="presParOf" srcId="{D59973D7-EEDA-44D5-9E7A-7193534CE2A8}" destId="{A3F7B0EB-47B8-414D-85C8-733F1D407172}" srcOrd="5" destOrd="0" presId="urn:microsoft.com/office/officeart/2005/8/layout/default"/>
    <dgm:cxn modelId="{0F5F8769-D0C7-4579-B6BA-B233486BE846}" type="presParOf" srcId="{D59973D7-EEDA-44D5-9E7A-7193534CE2A8}" destId="{F4C1E5CF-1FED-4DBA-A676-744713CA610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9A26E1-73D2-44CC-8F10-CB3D336DD767}" type="doc">
      <dgm:prSet loTypeId="urn:microsoft.com/office/officeart/2005/8/layout/bProcess3" loCatId="process" qsTypeId="urn:microsoft.com/office/officeart/2005/8/quickstyle/simple5" qsCatId="simple" csTypeId="urn:microsoft.com/office/officeart/2005/8/colors/accent0_3" csCatId="mainScheme" phldr="1"/>
      <dgm:spPr/>
      <dgm:t>
        <a:bodyPr/>
        <a:lstStyle/>
        <a:p>
          <a:endParaRPr lang="en-US"/>
        </a:p>
      </dgm:t>
    </dgm:pt>
    <dgm:pt modelId="{5C2B3EDB-2133-4D98-9847-E7F1AE85A5E0}">
      <dgm:prSet phldrT="[טקסט]"/>
      <dgm:spPr/>
      <dgm:t>
        <a:bodyPr/>
        <a:lstStyle/>
        <a:p>
          <a:r>
            <a:rPr lang="en-US" dirty="0"/>
            <a:t>User</a:t>
          </a:r>
        </a:p>
      </dgm:t>
    </dgm:pt>
    <dgm:pt modelId="{BC478E95-96F5-4DE1-8496-9A627DCC38A3}" type="parTrans" cxnId="{D268AF66-BE31-4C14-8B7B-2C8EDFF1B1AD}">
      <dgm:prSet/>
      <dgm:spPr/>
      <dgm:t>
        <a:bodyPr/>
        <a:lstStyle/>
        <a:p>
          <a:endParaRPr lang="en-US"/>
        </a:p>
      </dgm:t>
    </dgm:pt>
    <dgm:pt modelId="{73AD652D-115C-4FA4-ABDE-3D7A71089BDB}" type="sibTrans" cxnId="{D268AF66-BE31-4C14-8B7B-2C8EDFF1B1AD}">
      <dgm:prSet/>
      <dgm:spPr>
        <a:ln w="57150"/>
      </dgm:spPr>
      <dgm:t>
        <a:bodyPr/>
        <a:lstStyle/>
        <a:p>
          <a:endParaRPr lang="en-US"/>
        </a:p>
      </dgm:t>
    </dgm:pt>
    <dgm:pt modelId="{EE523E2D-3A92-4434-A18C-D10118BFFD06}">
      <dgm:prSet phldrT="[טקסט]"/>
      <dgm:spPr/>
      <dgm:t>
        <a:bodyPr/>
        <a:lstStyle/>
        <a:p>
          <a:r>
            <a:rPr lang="en-US" dirty="0"/>
            <a:t>Orders</a:t>
          </a:r>
        </a:p>
      </dgm:t>
    </dgm:pt>
    <dgm:pt modelId="{85BFF496-0D00-4FBD-AE7B-F835DF18D789}" type="parTrans" cxnId="{29968571-0294-4D41-B38A-3045C30697D5}">
      <dgm:prSet/>
      <dgm:spPr/>
      <dgm:t>
        <a:bodyPr/>
        <a:lstStyle/>
        <a:p>
          <a:endParaRPr lang="en-US"/>
        </a:p>
      </dgm:t>
    </dgm:pt>
    <dgm:pt modelId="{9EF9CE53-CCC5-4D3E-9E73-51E3115C9CA4}" type="sibTrans" cxnId="{29968571-0294-4D41-B38A-3045C30697D5}">
      <dgm:prSet/>
      <dgm:spPr>
        <a:ln w="57150"/>
      </dgm:spPr>
      <dgm:t>
        <a:bodyPr/>
        <a:lstStyle/>
        <a:p>
          <a:endParaRPr lang="en-US"/>
        </a:p>
      </dgm:t>
    </dgm:pt>
    <dgm:pt modelId="{5C135E22-7D98-48E4-859F-534B7901023E}">
      <dgm:prSet phldrT="[טקסט]"/>
      <dgm:spPr/>
      <dgm:t>
        <a:bodyPr/>
        <a:lstStyle/>
        <a:p>
          <a:r>
            <a:rPr lang="en-US" dirty="0"/>
            <a:t>Products</a:t>
          </a:r>
        </a:p>
      </dgm:t>
    </dgm:pt>
    <dgm:pt modelId="{065DC183-36DF-49B4-9909-65664FDCE8A6}" type="parTrans" cxnId="{C3957E9B-91FE-4291-A830-93263C234871}">
      <dgm:prSet/>
      <dgm:spPr/>
      <dgm:t>
        <a:bodyPr/>
        <a:lstStyle/>
        <a:p>
          <a:endParaRPr lang="en-US"/>
        </a:p>
      </dgm:t>
    </dgm:pt>
    <dgm:pt modelId="{C2A56D61-FBAC-4988-97B3-A1EDD618AEA0}" type="sibTrans" cxnId="{C3957E9B-91FE-4291-A830-93263C234871}">
      <dgm:prSet/>
      <dgm:spPr>
        <a:ln w="57150"/>
      </dgm:spPr>
      <dgm:t>
        <a:bodyPr/>
        <a:lstStyle/>
        <a:p>
          <a:endParaRPr lang="en-US"/>
        </a:p>
      </dgm:t>
    </dgm:pt>
    <dgm:pt modelId="{56731152-7DDF-4502-A088-0EFD962BEA59}">
      <dgm:prSet phldrT="[טקסט]"/>
      <dgm:spPr/>
      <dgm:t>
        <a:bodyPr/>
        <a:lstStyle/>
        <a:p>
          <a:r>
            <a:rPr lang="en-US" dirty="0"/>
            <a:t>Stocks</a:t>
          </a:r>
        </a:p>
      </dgm:t>
    </dgm:pt>
    <dgm:pt modelId="{B77A53B6-C2D9-41CD-8152-3ECCE1681765}" type="parTrans" cxnId="{1B1E102E-2277-4671-B2AD-0AB3F891D6B7}">
      <dgm:prSet/>
      <dgm:spPr/>
      <dgm:t>
        <a:bodyPr/>
        <a:lstStyle/>
        <a:p>
          <a:endParaRPr lang="en-US"/>
        </a:p>
      </dgm:t>
    </dgm:pt>
    <dgm:pt modelId="{4E03DCA3-8F00-4166-BCDE-5CA65F38531F}" type="sibTrans" cxnId="{1B1E102E-2277-4671-B2AD-0AB3F891D6B7}">
      <dgm:prSet/>
      <dgm:spPr/>
      <dgm:t>
        <a:bodyPr/>
        <a:lstStyle/>
        <a:p>
          <a:endParaRPr lang="en-US"/>
        </a:p>
      </dgm:t>
    </dgm:pt>
    <dgm:pt modelId="{5BB005B9-E571-44D3-A22E-D1C6F1D7219E}" type="pres">
      <dgm:prSet presAssocID="{9F9A26E1-73D2-44CC-8F10-CB3D336DD767}" presName="Name0" presStyleCnt="0">
        <dgm:presLayoutVars>
          <dgm:dir/>
          <dgm:resizeHandles val="exact"/>
        </dgm:presLayoutVars>
      </dgm:prSet>
      <dgm:spPr/>
      <dgm:t>
        <a:bodyPr/>
        <a:lstStyle/>
        <a:p>
          <a:pPr rtl="1"/>
          <a:endParaRPr lang="he-IL"/>
        </a:p>
      </dgm:t>
    </dgm:pt>
    <dgm:pt modelId="{D00AB620-D3F9-4A25-9ACE-F00628C465CB}" type="pres">
      <dgm:prSet presAssocID="{5C2B3EDB-2133-4D98-9847-E7F1AE85A5E0}" presName="node" presStyleLbl="node1" presStyleIdx="0" presStyleCnt="4" custLinFactNeighborX="-44360" custLinFactNeighborY="249">
        <dgm:presLayoutVars>
          <dgm:bulletEnabled val="1"/>
        </dgm:presLayoutVars>
      </dgm:prSet>
      <dgm:spPr/>
      <dgm:t>
        <a:bodyPr/>
        <a:lstStyle/>
        <a:p>
          <a:pPr rtl="1"/>
          <a:endParaRPr lang="he-IL"/>
        </a:p>
      </dgm:t>
    </dgm:pt>
    <dgm:pt modelId="{B50E01A8-1D32-44C5-9A8C-39EAF3343312}" type="pres">
      <dgm:prSet presAssocID="{73AD652D-115C-4FA4-ABDE-3D7A71089BDB}" presName="sibTrans" presStyleLbl="sibTrans1D1" presStyleIdx="0" presStyleCnt="3"/>
      <dgm:spPr/>
      <dgm:t>
        <a:bodyPr/>
        <a:lstStyle/>
        <a:p>
          <a:pPr rtl="1"/>
          <a:endParaRPr lang="he-IL"/>
        </a:p>
      </dgm:t>
    </dgm:pt>
    <dgm:pt modelId="{13661993-6C5A-4BB6-B5ED-5A9809075D34}" type="pres">
      <dgm:prSet presAssocID="{73AD652D-115C-4FA4-ABDE-3D7A71089BDB}" presName="connectorText" presStyleLbl="sibTrans1D1" presStyleIdx="0" presStyleCnt="3"/>
      <dgm:spPr/>
      <dgm:t>
        <a:bodyPr/>
        <a:lstStyle/>
        <a:p>
          <a:pPr rtl="1"/>
          <a:endParaRPr lang="he-IL"/>
        </a:p>
      </dgm:t>
    </dgm:pt>
    <dgm:pt modelId="{CAEA9201-0F9E-4FE9-BBFE-E2744001029B}" type="pres">
      <dgm:prSet presAssocID="{EE523E2D-3A92-4434-A18C-D10118BFFD06}" presName="node" presStyleLbl="node1" presStyleIdx="1" presStyleCnt="4" custLinFactNeighborX="44360" custLinFactNeighborY="-977">
        <dgm:presLayoutVars>
          <dgm:bulletEnabled val="1"/>
        </dgm:presLayoutVars>
      </dgm:prSet>
      <dgm:spPr/>
      <dgm:t>
        <a:bodyPr/>
        <a:lstStyle/>
        <a:p>
          <a:pPr rtl="1"/>
          <a:endParaRPr lang="he-IL"/>
        </a:p>
      </dgm:t>
    </dgm:pt>
    <dgm:pt modelId="{ECDCC621-0543-4121-9CD6-34BCD714904E}" type="pres">
      <dgm:prSet presAssocID="{9EF9CE53-CCC5-4D3E-9E73-51E3115C9CA4}" presName="sibTrans" presStyleLbl="sibTrans1D1" presStyleIdx="1" presStyleCnt="3"/>
      <dgm:spPr/>
      <dgm:t>
        <a:bodyPr/>
        <a:lstStyle/>
        <a:p>
          <a:pPr rtl="1"/>
          <a:endParaRPr lang="he-IL"/>
        </a:p>
      </dgm:t>
    </dgm:pt>
    <dgm:pt modelId="{62882FFF-F982-4DE9-BEF3-07D65F36F89C}" type="pres">
      <dgm:prSet presAssocID="{9EF9CE53-CCC5-4D3E-9E73-51E3115C9CA4}" presName="connectorText" presStyleLbl="sibTrans1D1" presStyleIdx="1" presStyleCnt="3"/>
      <dgm:spPr/>
      <dgm:t>
        <a:bodyPr/>
        <a:lstStyle/>
        <a:p>
          <a:pPr rtl="1"/>
          <a:endParaRPr lang="he-IL"/>
        </a:p>
      </dgm:t>
    </dgm:pt>
    <dgm:pt modelId="{CA08DD03-40DB-43B8-9F03-4179DE2FE6A5}" type="pres">
      <dgm:prSet presAssocID="{5C135E22-7D98-48E4-859F-534B7901023E}" presName="node" presStyleLbl="node1" presStyleIdx="2" presStyleCnt="4" custLinFactNeighborX="-44360" custLinFactNeighborY="1776">
        <dgm:presLayoutVars>
          <dgm:bulletEnabled val="1"/>
        </dgm:presLayoutVars>
      </dgm:prSet>
      <dgm:spPr/>
      <dgm:t>
        <a:bodyPr/>
        <a:lstStyle/>
        <a:p>
          <a:pPr rtl="1"/>
          <a:endParaRPr lang="he-IL"/>
        </a:p>
      </dgm:t>
    </dgm:pt>
    <dgm:pt modelId="{687CB05F-74F1-4783-9A8F-D12ABAF2FD56}" type="pres">
      <dgm:prSet presAssocID="{C2A56D61-FBAC-4988-97B3-A1EDD618AEA0}" presName="sibTrans" presStyleLbl="sibTrans1D1" presStyleIdx="2" presStyleCnt="3"/>
      <dgm:spPr/>
      <dgm:t>
        <a:bodyPr/>
        <a:lstStyle/>
        <a:p>
          <a:pPr rtl="1"/>
          <a:endParaRPr lang="he-IL"/>
        </a:p>
      </dgm:t>
    </dgm:pt>
    <dgm:pt modelId="{0A730384-F0AE-4474-8B19-A225466BA4FA}" type="pres">
      <dgm:prSet presAssocID="{C2A56D61-FBAC-4988-97B3-A1EDD618AEA0}" presName="connectorText" presStyleLbl="sibTrans1D1" presStyleIdx="2" presStyleCnt="3"/>
      <dgm:spPr/>
      <dgm:t>
        <a:bodyPr/>
        <a:lstStyle/>
        <a:p>
          <a:pPr rtl="1"/>
          <a:endParaRPr lang="he-IL"/>
        </a:p>
      </dgm:t>
    </dgm:pt>
    <dgm:pt modelId="{559DFFCF-3960-485F-9BB9-71B5AAB55670}" type="pres">
      <dgm:prSet presAssocID="{56731152-7DDF-4502-A088-0EFD962BEA59}" presName="node" presStyleLbl="node1" presStyleIdx="3" presStyleCnt="4" custLinFactNeighborX="44360" custLinFactNeighborY="-2664">
        <dgm:presLayoutVars>
          <dgm:bulletEnabled val="1"/>
        </dgm:presLayoutVars>
      </dgm:prSet>
      <dgm:spPr/>
      <dgm:t>
        <a:bodyPr/>
        <a:lstStyle/>
        <a:p>
          <a:pPr rtl="1"/>
          <a:endParaRPr lang="he-IL"/>
        </a:p>
      </dgm:t>
    </dgm:pt>
  </dgm:ptLst>
  <dgm:cxnLst>
    <dgm:cxn modelId="{B8A57A4C-1079-44AA-99DC-B0A54DBBFA3E}" type="presOf" srcId="{9F9A26E1-73D2-44CC-8F10-CB3D336DD767}" destId="{5BB005B9-E571-44D3-A22E-D1C6F1D7219E}" srcOrd="0" destOrd="0" presId="urn:microsoft.com/office/officeart/2005/8/layout/bProcess3"/>
    <dgm:cxn modelId="{C3957E9B-91FE-4291-A830-93263C234871}" srcId="{9F9A26E1-73D2-44CC-8F10-CB3D336DD767}" destId="{5C135E22-7D98-48E4-859F-534B7901023E}" srcOrd="2" destOrd="0" parTransId="{065DC183-36DF-49B4-9909-65664FDCE8A6}" sibTransId="{C2A56D61-FBAC-4988-97B3-A1EDD618AEA0}"/>
    <dgm:cxn modelId="{70F4D745-B1FA-42C6-9D50-D8B9172BECD2}" type="presOf" srcId="{5C2B3EDB-2133-4D98-9847-E7F1AE85A5E0}" destId="{D00AB620-D3F9-4A25-9ACE-F00628C465CB}" srcOrd="0" destOrd="0" presId="urn:microsoft.com/office/officeart/2005/8/layout/bProcess3"/>
    <dgm:cxn modelId="{0530553C-3831-4E01-B519-85A52DB86683}" type="presOf" srcId="{9EF9CE53-CCC5-4D3E-9E73-51E3115C9CA4}" destId="{ECDCC621-0543-4121-9CD6-34BCD714904E}" srcOrd="0" destOrd="0" presId="urn:microsoft.com/office/officeart/2005/8/layout/bProcess3"/>
    <dgm:cxn modelId="{24D47795-4B71-40F1-BAC6-6453F35BEC1A}" type="presOf" srcId="{EE523E2D-3A92-4434-A18C-D10118BFFD06}" destId="{CAEA9201-0F9E-4FE9-BBFE-E2744001029B}" srcOrd="0" destOrd="0" presId="urn:microsoft.com/office/officeart/2005/8/layout/bProcess3"/>
    <dgm:cxn modelId="{E6DFAA09-944B-4670-A518-B31D3FE15526}" type="presOf" srcId="{56731152-7DDF-4502-A088-0EFD962BEA59}" destId="{559DFFCF-3960-485F-9BB9-71B5AAB55670}" srcOrd="0" destOrd="0" presId="urn:microsoft.com/office/officeart/2005/8/layout/bProcess3"/>
    <dgm:cxn modelId="{1B1E102E-2277-4671-B2AD-0AB3F891D6B7}" srcId="{9F9A26E1-73D2-44CC-8F10-CB3D336DD767}" destId="{56731152-7DDF-4502-A088-0EFD962BEA59}" srcOrd="3" destOrd="0" parTransId="{B77A53B6-C2D9-41CD-8152-3ECCE1681765}" sibTransId="{4E03DCA3-8F00-4166-BCDE-5CA65F38531F}"/>
    <dgm:cxn modelId="{A24FF20D-F671-462C-BE5B-795A14789D3D}" type="presOf" srcId="{9EF9CE53-CCC5-4D3E-9E73-51E3115C9CA4}" destId="{62882FFF-F982-4DE9-BEF3-07D65F36F89C}" srcOrd="1" destOrd="0" presId="urn:microsoft.com/office/officeart/2005/8/layout/bProcess3"/>
    <dgm:cxn modelId="{4E3C0D36-3054-4E32-8B3C-BB5EE3EA2457}" type="presOf" srcId="{5C135E22-7D98-48E4-859F-534B7901023E}" destId="{CA08DD03-40DB-43B8-9F03-4179DE2FE6A5}" srcOrd="0" destOrd="0" presId="urn:microsoft.com/office/officeart/2005/8/layout/bProcess3"/>
    <dgm:cxn modelId="{D268AF66-BE31-4C14-8B7B-2C8EDFF1B1AD}" srcId="{9F9A26E1-73D2-44CC-8F10-CB3D336DD767}" destId="{5C2B3EDB-2133-4D98-9847-E7F1AE85A5E0}" srcOrd="0" destOrd="0" parTransId="{BC478E95-96F5-4DE1-8496-9A627DCC38A3}" sibTransId="{73AD652D-115C-4FA4-ABDE-3D7A71089BDB}"/>
    <dgm:cxn modelId="{57AD2A3A-A33D-42CD-89A6-0426ABAF660E}" type="presOf" srcId="{C2A56D61-FBAC-4988-97B3-A1EDD618AEA0}" destId="{0A730384-F0AE-4474-8B19-A225466BA4FA}" srcOrd="1" destOrd="0" presId="urn:microsoft.com/office/officeart/2005/8/layout/bProcess3"/>
    <dgm:cxn modelId="{60E60AB7-C589-49F0-B2D5-BF6D9F179F13}" type="presOf" srcId="{C2A56D61-FBAC-4988-97B3-A1EDD618AEA0}" destId="{687CB05F-74F1-4783-9A8F-D12ABAF2FD56}" srcOrd="0" destOrd="0" presId="urn:microsoft.com/office/officeart/2005/8/layout/bProcess3"/>
    <dgm:cxn modelId="{29968571-0294-4D41-B38A-3045C30697D5}" srcId="{9F9A26E1-73D2-44CC-8F10-CB3D336DD767}" destId="{EE523E2D-3A92-4434-A18C-D10118BFFD06}" srcOrd="1" destOrd="0" parTransId="{85BFF496-0D00-4FBD-AE7B-F835DF18D789}" sibTransId="{9EF9CE53-CCC5-4D3E-9E73-51E3115C9CA4}"/>
    <dgm:cxn modelId="{225DE01A-2F79-4F92-AC70-E3F0A34014E9}" type="presOf" srcId="{73AD652D-115C-4FA4-ABDE-3D7A71089BDB}" destId="{B50E01A8-1D32-44C5-9A8C-39EAF3343312}" srcOrd="0" destOrd="0" presId="urn:microsoft.com/office/officeart/2005/8/layout/bProcess3"/>
    <dgm:cxn modelId="{6665CDB5-8BE3-430B-A619-79C33797E5C3}" type="presOf" srcId="{73AD652D-115C-4FA4-ABDE-3D7A71089BDB}" destId="{13661993-6C5A-4BB6-B5ED-5A9809075D34}" srcOrd="1" destOrd="0" presId="urn:microsoft.com/office/officeart/2005/8/layout/bProcess3"/>
    <dgm:cxn modelId="{1472799B-531F-4445-9415-A110ECD03BD7}" type="presParOf" srcId="{5BB005B9-E571-44D3-A22E-D1C6F1D7219E}" destId="{D00AB620-D3F9-4A25-9ACE-F00628C465CB}" srcOrd="0" destOrd="0" presId="urn:microsoft.com/office/officeart/2005/8/layout/bProcess3"/>
    <dgm:cxn modelId="{942E2DFC-3DEC-4F1C-B226-38AD47792101}" type="presParOf" srcId="{5BB005B9-E571-44D3-A22E-D1C6F1D7219E}" destId="{B50E01A8-1D32-44C5-9A8C-39EAF3343312}" srcOrd="1" destOrd="0" presId="urn:microsoft.com/office/officeart/2005/8/layout/bProcess3"/>
    <dgm:cxn modelId="{26C93C0C-3B50-4879-856A-30C2589C6699}" type="presParOf" srcId="{B50E01A8-1D32-44C5-9A8C-39EAF3343312}" destId="{13661993-6C5A-4BB6-B5ED-5A9809075D34}" srcOrd="0" destOrd="0" presId="urn:microsoft.com/office/officeart/2005/8/layout/bProcess3"/>
    <dgm:cxn modelId="{806494C5-3C82-45A4-9C75-46264680E2FA}" type="presParOf" srcId="{5BB005B9-E571-44D3-A22E-D1C6F1D7219E}" destId="{CAEA9201-0F9E-4FE9-BBFE-E2744001029B}" srcOrd="2" destOrd="0" presId="urn:microsoft.com/office/officeart/2005/8/layout/bProcess3"/>
    <dgm:cxn modelId="{4BFC92CA-951F-4F87-9ED7-A9C80EC19E43}" type="presParOf" srcId="{5BB005B9-E571-44D3-A22E-D1C6F1D7219E}" destId="{ECDCC621-0543-4121-9CD6-34BCD714904E}" srcOrd="3" destOrd="0" presId="urn:microsoft.com/office/officeart/2005/8/layout/bProcess3"/>
    <dgm:cxn modelId="{1F518742-1058-491B-B4A4-1ED2E7C948D7}" type="presParOf" srcId="{ECDCC621-0543-4121-9CD6-34BCD714904E}" destId="{62882FFF-F982-4DE9-BEF3-07D65F36F89C}" srcOrd="0" destOrd="0" presId="urn:microsoft.com/office/officeart/2005/8/layout/bProcess3"/>
    <dgm:cxn modelId="{FEDB5F75-D928-4397-9D94-FF5CDBAEFAF4}" type="presParOf" srcId="{5BB005B9-E571-44D3-A22E-D1C6F1D7219E}" destId="{CA08DD03-40DB-43B8-9F03-4179DE2FE6A5}" srcOrd="4" destOrd="0" presId="urn:microsoft.com/office/officeart/2005/8/layout/bProcess3"/>
    <dgm:cxn modelId="{DC5A867F-7B1A-4898-8382-CECA5F07EBB2}" type="presParOf" srcId="{5BB005B9-E571-44D3-A22E-D1C6F1D7219E}" destId="{687CB05F-74F1-4783-9A8F-D12ABAF2FD56}" srcOrd="5" destOrd="0" presId="urn:microsoft.com/office/officeart/2005/8/layout/bProcess3"/>
    <dgm:cxn modelId="{61AC0317-C2D2-462C-B669-E3BE5BF8A577}" type="presParOf" srcId="{687CB05F-74F1-4783-9A8F-D12ABAF2FD56}" destId="{0A730384-F0AE-4474-8B19-A225466BA4FA}" srcOrd="0" destOrd="0" presId="urn:microsoft.com/office/officeart/2005/8/layout/bProcess3"/>
    <dgm:cxn modelId="{CE80C19B-757F-48C1-9B29-5B7EC2D4C2D0}" type="presParOf" srcId="{5BB005B9-E571-44D3-A22E-D1C6F1D7219E}" destId="{559DFFCF-3960-485F-9BB9-71B5AAB55670}"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85084B3-D4F8-46DA-8CDB-DF1C6DF30BE8}" type="doc">
      <dgm:prSet loTypeId="urn:microsoft.com/office/officeart/2005/8/layout/default" loCatId="list" qsTypeId="urn:microsoft.com/office/officeart/2005/8/quickstyle/simple5" qsCatId="simple" csTypeId="urn:microsoft.com/office/officeart/2005/8/colors/accent0_3" csCatId="mainScheme" phldr="1"/>
      <dgm:spPr/>
      <dgm:t>
        <a:bodyPr/>
        <a:lstStyle/>
        <a:p>
          <a:endParaRPr lang="en-US"/>
        </a:p>
      </dgm:t>
    </dgm:pt>
    <dgm:pt modelId="{EF40267A-5C35-4758-B862-3CCB2D083EC6}">
      <dgm:prSet phldrT="[טקסט]"/>
      <dgm:spPr/>
      <dgm:t>
        <a:bodyPr/>
        <a:lstStyle/>
        <a:p>
          <a:r>
            <a:rPr lang="en-US" dirty="0"/>
            <a:t>Lufthansa</a:t>
          </a:r>
        </a:p>
      </dgm:t>
    </dgm:pt>
    <dgm:pt modelId="{8AFAC2B5-8752-4A70-AC6A-A7B7B9B64ECF}" type="parTrans" cxnId="{87FB1026-E8C5-49E5-8A0E-8F487629F6FD}">
      <dgm:prSet/>
      <dgm:spPr/>
      <dgm:t>
        <a:bodyPr/>
        <a:lstStyle/>
        <a:p>
          <a:endParaRPr lang="en-US"/>
        </a:p>
      </dgm:t>
    </dgm:pt>
    <dgm:pt modelId="{B0B5281C-E87D-4C90-8F95-378D515DC963}" type="sibTrans" cxnId="{87FB1026-E8C5-49E5-8A0E-8F487629F6FD}">
      <dgm:prSet/>
      <dgm:spPr/>
      <dgm:t>
        <a:bodyPr/>
        <a:lstStyle/>
        <a:p>
          <a:endParaRPr lang="en-US"/>
        </a:p>
      </dgm:t>
    </dgm:pt>
    <dgm:pt modelId="{C24B3004-E5D8-4A1B-8AE6-BC89D3E2DFD9}">
      <dgm:prSet phldrT="[טקסט]"/>
      <dgm:spPr/>
      <dgm:t>
        <a:bodyPr/>
        <a:lstStyle/>
        <a:p>
          <a:r>
            <a:rPr lang="en-US" dirty="0"/>
            <a:t>Cisco</a:t>
          </a:r>
        </a:p>
      </dgm:t>
    </dgm:pt>
    <dgm:pt modelId="{84D6650B-FBE9-42ED-9A2D-9FE50341D7D8}" type="parTrans" cxnId="{A0B32734-266D-458E-8DFC-9E0FB5E0F8A4}">
      <dgm:prSet/>
      <dgm:spPr/>
      <dgm:t>
        <a:bodyPr/>
        <a:lstStyle/>
        <a:p>
          <a:endParaRPr lang="en-US"/>
        </a:p>
      </dgm:t>
    </dgm:pt>
    <dgm:pt modelId="{ED934996-C038-4151-A64A-9C4C53C74D93}" type="sibTrans" cxnId="{A0B32734-266D-458E-8DFC-9E0FB5E0F8A4}">
      <dgm:prSet/>
      <dgm:spPr/>
      <dgm:t>
        <a:bodyPr/>
        <a:lstStyle/>
        <a:p>
          <a:endParaRPr lang="en-US"/>
        </a:p>
      </dgm:t>
    </dgm:pt>
    <dgm:pt modelId="{D276497A-0F08-490A-9487-E8B0C24CA8F6}">
      <dgm:prSet phldrT="[טקסט]"/>
      <dgm:spPr/>
      <dgm:t>
        <a:bodyPr/>
        <a:lstStyle/>
        <a:p>
          <a:r>
            <a:rPr lang="en-US" dirty="0"/>
            <a:t>UBS</a:t>
          </a:r>
        </a:p>
      </dgm:t>
    </dgm:pt>
    <dgm:pt modelId="{0396D00A-C994-4983-A3F1-E0D238A35F88}" type="parTrans" cxnId="{1F04064F-EF54-4465-8F2F-D00D58D69F12}">
      <dgm:prSet/>
      <dgm:spPr/>
      <dgm:t>
        <a:bodyPr/>
        <a:lstStyle/>
        <a:p>
          <a:endParaRPr lang="en-US"/>
        </a:p>
      </dgm:t>
    </dgm:pt>
    <dgm:pt modelId="{CB352B91-F365-4D49-B639-CEE3DF2B13BA}" type="sibTrans" cxnId="{1F04064F-EF54-4465-8F2F-D00D58D69F12}">
      <dgm:prSet/>
      <dgm:spPr/>
      <dgm:t>
        <a:bodyPr/>
        <a:lstStyle/>
        <a:p>
          <a:endParaRPr lang="en-US"/>
        </a:p>
      </dgm:t>
    </dgm:pt>
    <dgm:pt modelId="{4915BFAD-4827-4B11-B65B-B6EC71010E91}" type="pres">
      <dgm:prSet presAssocID="{485084B3-D4F8-46DA-8CDB-DF1C6DF30BE8}" presName="diagram" presStyleCnt="0">
        <dgm:presLayoutVars>
          <dgm:dir/>
          <dgm:resizeHandles val="exact"/>
        </dgm:presLayoutVars>
      </dgm:prSet>
      <dgm:spPr/>
      <dgm:t>
        <a:bodyPr/>
        <a:lstStyle/>
        <a:p>
          <a:pPr rtl="1"/>
          <a:endParaRPr lang="he-IL"/>
        </a:p>
      </dgm:t>
    </dgm:pt>
    <dgm:pt modelId="{69564279-1C91-4461-9841-C6066D7361C5}" type="pres">
      <dgm:prSet presAssocID="{EF40267A-5C35-4758-B862-3CCB2D083EC6}" presName="node" presStyleLbl="node1" presStyleIdx="0" presStyleCnt="3">
        <dgm:presLayoutVars>
          <dgm:bulletEnabled val="1"/>
        </dgm:presLayoutVars>
      </dgm:prSet>
      <dgm:spPr/>
      <dgm:t>
        <a:bodyPr/>
        <a:lstStyle/>
        <a:p>
          <a:pPr rtl="1"/>
          <a:endParaRPr lang="he-IL"/>
        </a:p>
      </dgm:t>
    </dgm:pt>
    <dgm:pt modelId="{A4EE6D30-5A38-4203-8CD0-204C955D03FA}" type="pres">
      <dgm:prSet presAssocID="{B0B5281C-E87D-4C90-8F95-378D515DC963}" presName="sibTrans" presStyleCnt="0"/>
      <dgm:spPr/>
    </dgm:pt>
    <dgm:pt modelId="{7A355F31-98BF-45A5-8858-4064CE95E504}" type="pres">
      <dgm:prSet presAssocID="{C24B3004-E5D8-4A1B-8AE6-BC89D3E2DFD9}" presName="node" presStyleLbl="node1" presStyleIdx="1" presStyleCnt="3">
        <dgm:presLayoutVars>
          <dgm:bulletEnabled val="1"/>
        </dgm:presLayoutVars>
      </dgm:prSet>
      <dgm:spPr/>
      <dgm:t>
        <a:bodyPr/>
        <a:lstStyle/>
        <a:p>
          <a:pPr rtl="1"/>
          <a:endParaRPr lang="he-IL"/>
        </a:p>
      </dgm:t>
    </dgm:pt>
    <dgm:pt modelId="{222F19D4-608F-4056-BB96-83E59589022C}" type="pres">
      <dgm:prSet presAssocID="{ED934996-C038-4151-A64A-9C4C53C74D93}" presName="sibTrans" presStyleCnt="0"/>
      <dgm:spPr/>
    </dgm:pt>
    <dgm:pt modelId="{476D010F-B3BE-4C91-B90C-8E3029DCD492}" type="pres">
      <dgm:prSet presAssocID="{D276497A-0F08-490A-9487-E8B0C24CA8F6}" presName="node" presStyleLbl="node1" presStyleIdx="2" presStyleCnt="3">
        <dgm:presLayoutVars>
          <dgm:bulletEnabled val="1"/>
        </dgm:presLayoutVars>
      </dgm:prSet>
      <dgm:spPr/>
      <dgm:t>
        <a:bodyPr/>
        <a:lstStyle/>
        <a:p>
          <a:pPr rtl="1"/>
          <a:endParaRPr lang="he-IL"/>
        </a:p>
      </dgm:t>
    </dgm:pt>
  </dgm:ptLst>
  <dgm:cxnLst>
    <dgm:cxn modelId="{87FB1026-E8C5-49E5-8A0E-8F487629F6FD}" srcId="{485084B3-D4F8-46DA-8CDB-DF1C6DF30BE8}" destId="{EF40267A-5C35-4758-B862-3CCB2D083EC6}" srcOrd="0" destOrd="0" parTransId="{8AFAC2B5-8752-4A70-AC6A-A7B7B9B64ECF}" sibTransId="{B0B5281C-E87D-4C90-8F95-378D515DC963}"/>
    <dgm:cxn modelId="{6B718B94-2D09-4A51-9C08-1B66E6DC2589}" type="presOf" srcId="{D276497A-0F08-490A-9487-E8B0C24CA8F6}" destId="{476D010F-B3BE-4C91-B90C-8E3029DCD492}" srcOrd="0" destOrd="0" presId="urn:microsoft.com/office/officeart/2005/8/layout/default"/>
    <dgm:cxn modelId="{7A9AC04B-C3F0-4E92-B307-41E03EA86A3F}" type="presOf" srcId="{C24B3004-E5D8-4A1B-8AE6-BC89D3E2DFD9}" destId="{7A355F31-98BF-45A5-8858-4064CE95E504}" srcOrd="0" destOrd="0" presId="urn:microsoft.com/office/officeart/2005/8/layout/default"/>
    <dgm:cxn modelId="{1F04064F-EF54-4465-8F2F-D00D58D69F12}" srcId="{485084B3-D4F8-46DA-8CDB-DF1C6DF30BE8}" destId="{D276497A-0F08-490A-9487-E8B0C24CA8F6}" srcOrd="2" destOrd="0" parTransId="{0396D00A-C994-4983-A3F1-E0D238A35F88}" sibTransId="{CB352B91-F365-4D49-B639-CEE3DF2B13BA}"/>
    <dgm:cxn modelId="{8032716E-37CB-4C06-B949-2F0364F6D1EE}" type="presOf" srcId="{485084B3-D4F8-46DA-8CDB-DF1C6DF30BE8}" destId="{4915BFAD-4827-4B11-B65B-B6EC71010E91}" srcOrd="0" destOrd="0" presId="urn:microsoft.com/office/officeart/2005/8/layout/default"/>
    <dgm:cxn modelId="{A0B32734-266D-458E-8DFC-9E0FB5E0F8A4}" srcId="{485084B3-D4F8-46DA-8CDB-DF1C6DF30BE8}" destId="{C24B3004-E5D8-4A1B-8AE6-BC89D3E2DFD9}" srcOrd="1" destOrd="0" parTransId="{84D6650B-FBE9-42ED-9A2D-9FE50341D7D8}" sibTransId="{ED934996-C038-4151-A64A-9C4C53C74D93}"/>
    <dgm:cxn modelId="{11EAAD99-D3FF-4B30-B7FE-DC6CA093CB17}" type="presOf" srcId="{EF40267A-5C35-4758-B862-3CCB2D083EC6}" destId="{69564279-1C91-4461-9841-C6066D7361C5}" srcOrd="0" destOrd="0" presId="urn:microsoft.com/office/officeart/2005/8/layout/default"/>
    <dgm:cxn modelId="{EB664C50-4EA8-4623-854C-9F5D332C3032}" type="presParOf" srcId="{4915BFAD-4827-4B11-B65B-B6EC71010E91}" destId="{69564279-1C91-4461-9841-C6066D7361C5}" srcOrd="0" destOrd="0" presId="urn:microsoft.com/office/officeart/2005/8/layout/default"/>
    <dgm:cxn modelId="{210B6E94-E702-4B60-A6F2-CFAE82EB8964}" type="presParOf" srcId="{4915BFAD-4827-4B11-B65B-B6EC71010E91}" destId="{A4EE6D30-5A38-4203-8CD0-204C955D03FA}" srcOrd="1" destOrd="0" presId="urn:microsoft.com/office/officeart/2005/8/layout/default"/>
    <dgm:cxn modelId="{F2A4F3A3-B237-4B6F-8244-F9E5FC67AA97}" type="presParOf" srcId="{4915BFAD-4827-4B11-B65B-B6EC71010E91}" destId="{7A355F31-98BF-45A5-8858-4064CE95E504}" srcOrd="2" destOrd="0" presId="urn:microsoft.com/office/officeart/2005/8/layout/default"/>
    <dgm:cxn modelId="{DC59B80B-1A5C-4444-87E3-512E9AE1DFC8}" type="presParOf" srcId="{4915BFAD-4827-4B11-B65B-B6EC71010E91}" destId="{222F19D4-608F-4056-BB96-83E59589022C}" srcOrd="3" destOrd="0" presId="urn:microsoft.com/office/officeart/2005/8/layout/default"/>
    <dgm:cxn modelId="{908F1C6C-DFE9-445C-B925-8A9D27260D47}" type="presParOf" srcId="{4915BFAD-4827-4B11-B65B-B6EC71010E91}" destId="{476D010F-B3BE-4C91-B90C-8E3029DCD49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3124870-9395-4F8A-B363-961B7BE2A23D}"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7757ACCC-E7B0-487F-979F-64B159F0A4E4}">
      <dgm:prSet phldrT="[טקסט]"/>
      <dgm:spPr/>
      <dgm:t>
        <a:bodyPr/>
        <a:lstStyle/>
        <a:p>
          <a:r>
            <a:rPr lang="en-US" dirty="0"/>
            <a:t>Searching strutted data</a:t>
          </a:r>
        </a:p>
      </dgm:t>
    </dgm:pt>
    <dgm:pt modelId="{9D4432BA-9B20-4B2C-AFB4-A4F66263C778}" type="parTrans" cxnId="{26BE2353-05E0-4313-9E09-4C0C3E8D37AE}">
      <dgm:prSet/>
      <dgm:spPr/>
      <dgm:t>
        <a:bodyPr/>
        <a:lstStyle/>
        <a:p>
          <a:endParaRPr lang="en-US"/>
        </a:p>
      </dgm:t>
    </dgm:pt>
    <dgm:pt modelId="{E7950F5F-40EF-4D08-8E8A-6B24266F40BE}" type="sibTrans" cxnId="{26BE2353-05E0-4313-9E09-4C0C3E8D37AE}">
      <dgm:prSet/>
      <dgm:spPr/>
      <dgm:t>
        <a:bodyPr/>
        <a:lstStyle/>
        <a:p>
          <a:endParaRPr lang="en-US"/>
        </a:p>
      </dgm:t>
    </dgm:pt>
    <dgm:pt modelId="{E5C74812-3C07-45C8-A70A-CD3B8C8B8C73}">
      <dgm:prSet phldrT="[טקסט]"/>
      <dgm:spPr/>
      <dgm:t>
        <a:bodyPr/>
        <a:lstStyle/>
        <a:p>
          <a:r>
            <a:rPr lang="en-US" dirty="0"/>
            <a:t>Searching un-strutted data</a:t>
          </a:r>
        </a:p>
      </dgm:t>
    </dgm:pt>
    <dgm:pt modelId="{64D7ED1C-C2D7-42C7-A079-26716FC6C1A0}" type="parTrans" cxnId="{2F976D77-7FDA-4D39-AFBE-C97349996651}">
      <dgm:prSet/>
      <dgm:spPr/>
    </dgm:pt>
    <dgm:pt modelId="{A7C1F1F8-E48B-4E7D-8AB0-2AF61537747E}" type="sibTrans" cxnId="{2F976D77-7FDA-4D39-AFBE-C97349996651}">
      <dgm:prSet/>
      <dgm:spPr/>
    </dgm:pt>
    <dgm:pt modelId="{D0B4EEF7-2B22-4306-A217-6B2DB1BD7C17}">
      <dgm:prSet phldrT="[טקסט]"/>
      <dgm:spPr/>
      <dgm:t>
        <a:bodyPr/>
        <a:lstStyle/>
        <a:p>
          <a:r>
            <a:rPr lang="en-US" dirty="0"/>
            <a:t>Data Numeric</a:t>
          </a:r>
        </a:p>
      </dgm:t>
    </dgm:pt>
    <dgm:pt modelId="{6418FC83-6235-4246-9DFC-09D02CE1AF9F}" type="parTrans" cxnId="{7FB9A200-79FA-4185-B6FD-7905D187BDBF}">
      <dgm:prSet/>
      <dgm:spPr/>
    </dgm:pt>
    <dgm:pt modelId="{8BA69FC1-78E2-4B08-B43B-46C1F9333DEA}" type="sibTrans" cxnId="{7FB9A200-79FA-4185-B6FD-7905D187BDBF}">
      <dgm:prSet/>
      <dgm:spPr/>
    </dgm:pt>
    <dgm:pt modelId="{FE904897-7D5C-40EB-AA5B-32B3D174C4BA}">
      <dgm:prSet phldrT="[טקסט]"/>
      <dgm:spPr/>
      <dgm:t>
        <a:bodyPr/>
        <a:lstStyle/>
        <a:p>
          <a:pPr>
            <a:buFont typeface="Wingdings" panose="05000000000000000000" pitchFamily="2" charset="2"/>
            <a:buChar char=""/>
          </a:pPr>
          <a:r>
            <a:rPr lang="en-US" dirty="0"/>
            <a:t>Geospatial data</a:t>
          </a:r>
        </a:p>
      </dgm:t>
    </dgm:pt>
    <dgm:pt modelId="{8F55D571-5D36-4176-82F7-FA49E2EA4A46}" type="parTrans" cxnId="{D86B9DF0-410C-44B7-892F-B08A4A55AA7D}">
      <dgm:prSet/>
      <dgm:spPr/>
    </dgm:pt>
    <dgm:pt modelId="{D445A0AC-25C6-4907-A9EF-BC01C5D88614}" type="sibTrans" cxnId="{D86B9DF0-410C-44B7-892F-B08A4A55AA7D}">
      <dgm:prSet/>
      <dgm:spPr/>
    </dgm:pt>
    <dgm:pt modelId="{4DE4AF58-A3ED-4434-9FBD-9DA4427FF797}" type="pres">
      <dgm:prSet presAssocID="{E3124870-9395-4F8A-B363-961B7BE2A23D}" presName="diagram" presStyleCnt="0">
        <dgm:presLayoutVars>
          <dgm:dir/>
          <dgm:resizeHandles val="exact"/>
        </dgm:presLayoutVars>
      </dgm:prSet>
      <dgm:spPr/>
      <dgm:t>
        <a:bodyPr/>
        <a:lstStyle/>
        <a:p>
          <a:pPr rtl="1"/>
          <a:endParaRPr lang="he-IL"/>
        </a:p>
      </dgm:t>
    </dgm:pt>
    <dgm:pt modelId="{4BB4680B-B31E-4418-A2E6-8762E5008208}" type="pres">
      <dgm:prSet presAssocID="{7757ACCC-E7B0-487F-979F-64B159F0A4E4}" presName="node" presStyleLbl="node1" presStyleIdx="0" presStyleCnt="4">
        <dgm:presLayoutVars>
          <dgm:bulletEnabled val="1"/>
        </dgm:presLayoutVars>
      </dgm:prSet>
      <dgm:spPr/>
      <dgm:t>
        <a:bodyPr/>
        <a:lstStyle/>
        <a:p>
          <a:pPr rtl="1"/>
          <a:endParaRPr lang="he-IL"/>
        </a:p>
      </dgm:t>
    </dgm:pt>
    <dgm:pt modelId="{502BE0EF-75F2-48BC-BD5A-55FA8D17537B}" type="pres">
      <dgm:prSet presAssocID="{E7950F5F-40EF-4D08-8E8A-6B24266F40BE}" presName="sibTrans" presStyleCnt="0"/>
      <dgm:spPr/>
    </dgm:pt>
    <dgm:pt modelId="{FBB00878-3F9F-454C-A320-A0F15BFF3CB2}" type="pres">
      <dgm:prSet presAssocID="{D0B4EEF7-2B22-4306-A217-6B2DB1BD7C17}" presName="node" presStyleLbl="node1" presStyleIdx="1" presStyleCnt="4">
        <dgm:presLayoutVars>
          <dgm:bulletEnabled val="1"/>
        </dgm:presLayoutVars>
      </dgm:prSet>
      <dgm:spPr/>
      <dgm:t>
        <a:bodyPr/>
        <a:lstStyle/>
        <a:p>
          <a:pPr rtl="1"/>
          <a:endParaRPr lang="he-IL"/>
        </a:p>
      </dgm:t>
    </dgm:pt>
    <dgm:pt modelId="{C9AEDB3B-2EF0-41DB-A2B0-2EAD98BC0819}" type="pres">
      <dgm:prSet presAssocID="{8BA69FC1-78E2-4B08-B43B-46C1F9333DEA}" presName="sibTrans" presStyleCnt="0"/>
      <dgm:spPr/>
    </dgm:pt>
    <dgm:pt modelId="{334F9219-EAF7-44C7-926E-488109BBB013}" type="pres">
      <dgm:prSet presAssocID="{FE904897-7D5C-40EB-AA5B-32B3D174C4BA}" presName="node" presStyleLbl="node1" presStyleIdx="2" presStyleCnt="4">
        <dgm:presLayoutVars>
          <dgm:bulletEnabled val="1"/>
        </dgm:presLayoutVars>
      </dgm:prSet>
      <dgm:spPr/>
      <dgm:t>
        <a:bodyPr/>
        <a:lstStyle/>
        <a:p>
          <a:pPr rtl="1"/>
          <a:endParaRPr lang="he-IL"/>
        </a:p>
      </dgm:t>
    </dgm:pt>
    <dgm:pt modelId="{9FC781A5-DA27-496A-9D4E-8935C463B632}" type="pres">
      <dgm:prSet presAssocID="{D445A0AC-25C6-4907-A9EF-BC01C5D88614}" presName="sibTrans" presStyleCnt="0"/>
      <dgm:spPr/>
    </dgm:pt>
    <dgm:pt modelId="{13802361-CB65-4835-8DE0-ABEF074D2EE9}" type="pres">
      <dgm:prSet presAssocID="{E5C74812-3C07-45C8-A70A-CD3B8C8B8C73}" presName="node" presStyleLbl="node1" presStyleIdx="3" presStyleCnt="4">
        <dgm:presLayoutVars>
          <dgm:bulletEnabled val="1"/>
        </dgm:presLayoutVars>
      </dgm:prSet>
      <dgm:spPr/>
      <dgm:t>
        <a:bodyPr/>
        <a:lstStyle/>
        <a:p>
          <a:pPr rtl="1"/>
          <a:endParaRPr lang="he-IL"/>
        </a:p>
      </dgm:t>
    </dgm:pt>
  </dgm:ptLst>
  <dgm:cxnLst>
    <dgm:cxn modelId="{F49B9620-ADF9-4702-BDF3-817C8D75FD06}" type="presOf" srcId="{E3124870-9395-4F8A-B363-961B7BE2A23D}" destId="{4DE4AF58-A3ED-4434-9FBD-9DA4427FF797}" srcOrd="0" destOrd="0" presId="urn:microsoft.com/office/officeart/2005/8/layout/default"/>
    <dgm:cxn modelId="{7FB9A200-79FA-4185-B6FD-7905D187BDBF}" srcId="{E3124870-9395-4F8A-B363-961B7BE2A23D}" destId="{D0B4EEF7-2B22-4306-A217-6B2DB1BD7C17}" srcOrd="1" destOrd="0" parTransId="{6418FC83-6235-4246-9DFC-09D02CE1AF9F}" sibTransId="{8BA69FC1-78E2-4B08-B43B-46C1F9333DEA}"/>
    <dgm:cxn modelId="{5FD5BAB6-A1D6-4044-A4E8-0BDCBE8545CE}" type="presOf" srcId="{7757ACCC-E7B0-487F-979F-64B159F0A4E4}" destId="{4BB4680B-B31E-4418-A2E6-8762E5008208}" srcOrd="0" destOrd="0" presId="urn:microsoft.com/office/officeart/2005/8/layout/default"/>
    <dgm:cxn modelId="{D86B9DF0-410C-44B7-892F-B08A4A55AA7D}" srcId="{E3124870-9395-4F8A-B363-961B7BE2A23D}" destId="{FE904897-7D5C-40EB-AA5B-32B3D174C4BA}" srcOrd="2" destOrd="0" parTransId="{8F55D571-5D36-4176-82F7-FA49E2EA4A46}" sibTransId="{D445A0AC-25C6-4907-A9EF-BC01C5D88614}"/>
    <dgm:cxn modelId="{BDD6DA06-07C6-46FC-A4CB-C9B80D5596A1}" type="presOf" srcId="{D0B4EEF7-2B22-4306-A217-6B2DB1BD7C17}" destId="{FBB00878-3F9F-454C-A320-A0F15BFF3CB2}" srcOrd="0" destOrd="0" presId="urn:microsoft.com/office/officeart/2005/8/layout/default"/>
    <dgm:cxn modelId="{3DD541AE-C4BB-4293-8085-1C0D3DDB728D}" type="presOf" srcId="{FE904897-7D5C-40EB-AA5B-32B3D174C4BA}" destId="{334F9219-EAF7-44C7-926E-488109BBB013}" srcOrd="0" destOrd="0" presId="urn:microsoft.com/office/officeart/2005/8/layout/default"/>
    <dgm:cxn modelId="{9B3A818F-85CD-41E8-A3CC-49C49E6BA5AC}" type="presOf" srcId="{E5C74812-3C07-45C8-A70A-CD3B8C8B8C73}" destId="{13802361-CB65-4835-8DE0-ABEF074D2EE9}" srcOrd="0" destOrd="0" presId="urn:microsoft.com/office/officeart/2005/8/layout/default"/>
    <dgm:cxn modelId="{26BE2353-05E0-4313-9E09-4C0C3E8D37AE}" srcId="{E3124870-9395-4F8A-B363-961B7BE2A23D}" destId="{7757ACCC-E7B0-487F-979F-64B159F0A4E4}" srcOrd="0" destOrd="0" parTransId="{9D4432BA-9B20-4B2C-AFB4-A4F66263C778}" sibTransId="{E7950F5F-40EF-4D08-8E8A-6B24266F40BE}"/>
    <dgm:cxn modelId="{2F976D77-7FDA-4D39-AFBE-C97349996651}" srcId="{E3124870-9395-4F8A-B363-961B7BE2A23D}" destId="{E5C74812-3C07-45C8-A70A-CD3B8C8B8C73}" srcOrd="3" destOrd="0" parTransId="{64D7ED1C-C2D7-42C7-A079-26716FC6C1A0}" sibTransId="{A7C1F1F8-E48B-4E7D-8AB0-2AF61537747E}"/>
    <dgm:cxn modelId="{05B9359E-5170-4608-A229-0C0786A51D07}" type="presParOf" srcId="{4DE4AF58-A3ED-4434-9FBD-9DA4427FF797}" destId="{4BB4680B-B31E-4418-A2E6-8762E5008208}" srcOrd="0" destOrd="0" presId="urn:microsoft.com/office/officeart/2005/8/layout/default"/>
    <dgm:cxn modelId="{41E70A08-24C1-4C4D-8969-41124A21215E}" type="presParOf" srcId="{4DE4AF58-A3ED-4434-9FBD-9DA4427FF797}" destId="{502BE0EF-75F2-48BC-BD5A-55FA8D17537B}" srcOrd="1" destOrd="0" presId="urn:microsoft.com/office/officeart/2005/8/layout/default"/>
    <dgm:cxn modelId="{39446F79-9F86-42A9-8E87-0E26BB8AE880}" type="presParOf" srcId="{4DE4AF58-A3ED-4434-9FBD-9DA4427FF797}" destId="{FBB00878-3F9F-454C-A320-A0F15BFF3CB2}" srcOrd="2" destOrd="0" presId="urn:microsoft.com/office/officeart/2005/8/layout/default"/>
    <dgm:cxn modelId="{BA25217F-8459-4243-9BB6-6393B33F11D0}" type="presParOf" srcId="{4DE4AF58-A3ED-4434-9FBD-9DA4427FF797}" destId="{C9AEDB3B-2EF0-41DB-A2B0-2EAD98BC0819}" srcOrd="3" destOrd="0" presId="urn:microsoft.com/office/officeart/2005/8/layout/default"/>
    <dgm:cxn modelId="{590FD373-DB85-45AC-9343-63C4153C3945}" type="presParOf" srcId="{4DE4AF58-A3ED-4434-9FBD-9DA4427FF797}" destId="{334F9219-EAF7-44C7-926E-488109BBB013}" srcOrd="4" destOrd="0" presId="urn:microsoft.com/office/officeart/2005/8/layout/default"/>
    <dgm:cxn modelId="{2EA2437C-47FC-4E8F-9FA5-AB6A075816E9}" type="presParOf" srcId="{4DE4AF58-A3ED-4434-9FBD-9DA4427FF797}" destId="{9FC781A5-DA27-496A-9D4E-8935C463B632}" srcOrd="5" destOrd="0" presId="urn:microsoft.com/office/officeart/2005/8/layout/default"/>
    <dgm:cxn modelId="{5B05EE41-EE46-4027-A189-FA4BA214602A}" type="presParOf" srcId="{4DE4AF58-A3ED-4434-9FBD-9DA4427FF797}" destId="{13802361-CB65-4835-8DE0-ABEF074D2EE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30FCCA-ABC6-4D26-BA83-CC0BB7A49445}" type="doc">
      <dgm:prSet loTypeId="urn:microsoft.com/office/officeart/2005/8/layout/default" loCatId="list" qsTypeId="urn:microsoft.com/office/officeart/2005/8/quickstyle/simple5" qsCatId="simple" csTypeId="urn:microsoft.com/office/officeart/2005/8/colors/accent0_3" csCatId="mainScheme" phldr="1"/>
      <dgm:spPr/>
      <dgm:t>
        <a:bodyPr/>
        <a:lstStyle/>
        <a:p>
          <a:endParaRPr lang="en-US"/>
        </a:p>
      </dgm:t>
    </dgm:pt>
    <dgm:pt modelId="{DF074820-5A3C-4AA9-82BE-E937A28DAB6E}">
      <dgm:prSet phldrT="[טקסט]"/>
      <dgm:spPr/>
      <dgm:t>
        <a:bodyPr/>
        <a:lstStyle/>
        <a:p>
          <a:r>
            <a:rPr lang="en-US" dirty="0"/>
            <a:t>Atomic</a:t>
          </a:r>
        </a:p>
      </dgm:t>
    </dgm:pt>
    <dgm:pt modelId="{3C05F954-F946-4EED-AADA-F8F34A2D537A}" type="parTrans" cxnId="{DF4964FA-CC5E-4662-8947-A187B6F33980}">
      <dgm:prSet/>
      <dgm:spPr/>
      <dgm:t>
        <a:bodyPr/>
        <a:lstStyle/>
        <a:p>
          <a:endParaRPr lang="en-US"/>
        </a:p>
      </dgm:t>
    </dgm:pt>
    <dgm:pt modelId="{D9662825-5C19-4ED3-9D23-12177067B597}" type="sibTrans" cxnId="{DF4964FA-CC5E-4662-8947-A187B6F33980}">
      <dgm:prSet/>
      <dgm:spPr/>
      <dgm:t>
        <a:bodyPr/>
        <a:lstStyle/>
        <a:p>
          <a:endParaRPr lang="en-US"/>
        </a:p>
      </dgm:t>
    </dgm:pt>
    <dgm:pt modelId="{061183AE-728B-4B4D-A4D6-9229110FEFF1}">
      <dgm:prSet phldrT="[טקסט]"/>
      <dgm:spPr/>
      <dgm:t>
        <a:bodyPr/>
        <a:lstStyle/>
        <a:p>
          <a:r>
            <a:rPr lang="en-US" dirty="0"/>
            <a:t>Consistent</a:t>
          </a:r>
        </a:p>
      </dgm:t>
    </dgm:pt>
    <dgm:pt modelId="{1A096105-0591-407F-AF3D-F1B544E03021}" type="parTrans" cxnId="{993037D3-FA51-46C6-A766-4E985B1A76B2}">
      <dgm:prSet/>
      <dgm:spPr/>
      <dgm:t>
        <a:bodyPr/>
        <a:lstStyle/>
        <a:p>
          <a:endParaRPr lang="en-US"/>
        </a:p>
      </dgm:t>
    </dgm:pt>
    <dgm:pt modelId="{E8BA5013-5001-49C1-AE40-4AB1134089C8}" type="sibTrans" cxnId="{993037D3-FA51-46C6-A766-4E985B1A76B2}">
      <dgm:prSet/>
      <dgm:spPr/>
      <dgm:t>
        <a:bodyPr/>
        <a:lstStyle/>
        <a:p>
          <a:endParaRPr lang="en-US"/>
        </a:p>
      </dgm:t>
    </dgm:pt>
    <dgm:pt modelId="{8F7DEF39-9F3E-437C-82D7-FBAA78516A97}">
      <dgm:prSet phldrT="[טקסט]"/>
      <dgm:spPr/>
      <dgm:t>
        <a:bodyPr/>
        <a:lstStyle/>
        <a:p>
          <a:r>
            <a:rPr lang="en-US" dirty="0"/>
            <a:t>Isolation</a:t>
          </a:r>
        </a:p>
      </dgm:t>
    </dgm:pt>
    <dgm:pt modelId="{9A06FCCA-F05E-47E7-8BDB-44C1F8551E58}" type="parTrans" cxnId="{A34D252C-620B-4BA3-9E94-4E2B008B85B3}">
      <dgm:prSet/>
      <dgm:spPr/>
      <dgm:t>
        <a:bodyPr/>
        <a:lstStyle/>
        <a:p>
          <a:endParaRPr lang="en-US"/>
        </a:p>
      </dgm:t>
    </dgm:pt>
    <dgm:pt modelId="{64C24CE1-B9A4-431C-97E7-2AC75D52B327}" type="sibTrans" cxnId="{A34D252C-620B-4BA3-9E94-4E2B008B85B3}">
      <dgm:prSet/>
      <dgm:spPr/>
      <dgm:t>
        <a:bodyPr/>
        <a:lstStyle/>
        <a:p>
          <a:endParaRPr lang="en-US"/>
        </a:p>
      </dgm:t>
    </dgm:pt>
    <dgm:pt modelId="{D1E69E7E-1DD8-4430-B753-42DC41EB2080}">
      <dgm:prSet phldrT="[טקסט]"/>
      <dgm:spPr/>
      <dgm:t>
        <a:bodyPr/>
        <a:lstStyle/>
        <a:p>
          <a:r>
            <a:rPr lang="en-US" dirty="0"/>
            <a:t>Durable</a:t>
          </a:r>
        </a:p>
      </dgm:t>
    </dgm:pt>
    <dgm:pt modelId="{6A4DCC87-F458-4FC0-8407-0E4C4E96A0FD}" type="parTrans" cxnId="{76EDACF3-581D-47AB-A847-67931F5A6FFD}">
      <dgm:prSet/>
      <dgm:spPr/>
      <dgm:t>
        <a:bodyPr/>
        <a:lstStyle/>
        <a:p>
          <a:endParaRPr lang="en-US"/>
        </a:p>
      </dgm:t>
    </dgm:pt>
    <dgm:pt modelId="{CAE08A49-7C0B-4633-836E-838ED8CCABDF}" type="sibTrans" cxnId="{76EDACF3-581D-47AB-A847-67931F5A6FFD}">
      <dgm:prSet/>
      <dgm:spPr/>
      <dgm:t>
        <a:bodyPr/>
        <a:lstStyle/>
        <a:p>
          <a:endParaRPr lang="en-US"/>
        </a:p>
      </dgm:t>
    </dgm:pt>
    <dgm:pt modelId="{33EC4A10-C372-482B-9571-EF8229B9050E}" type="pres">
      <dgm:prSet presAssocID="{C130FCCA-ABC6-4D26-BA83-CC0BB7A49445}" presName="diagram" presStyleCnt="0">
        <dgm:presLayoutVars>
          <dgm:dir/>
          <dgm:resizeHandles val="exact"/>
        </dgm:presLayoutVars>
      </dgm:prSet>
      <dgm:spPr/>
      <dgm:t>
        <a:bodyPr/>
        <a:lstStyle/>
        <a:p>
          <a:pPr rtl="1"/>
          <a:endParaRPr lang="he-IL"/>
        </a:p>
      </dgm:t>
    </dgm:pt>
    <dgm:pt modelId="{50B872FB-5265-4C22-9B0B-0279B9ECFE4F}" type="pres">
      <dgm:prSet presAssocID="{DF074820-5A3C-4AA9-82BE-E937A28DAB6E}" presName="node" presStyleLbl="node1" presStyleIdx="0" presStyleCnt="4">
        <dgm:presLayoutVars>
          <dgm:bulletEnabled val="1"/>
        </dgm:presLayoutVars>
      </dgm:prSet>
      <dgm:spPr/>
      <dgm:t>
        <a:bodyPr/>
        <a:lstStyle/>
        <a:p>
          <a:pPr rtl="1"/>
          <a:endParaRPr lang="he-IL"/>
        </a:p>
      </dgm:t>
    </dgm:pt>
    <dgm:pt modelId="{E67DB39A-9265-4A05-A6F9-1D1A056F50F7}" type="pres">
      <dgm:prSet presAssocID="{D9662825-5C19-4ED3-9D23-12177067B597}" presName="sibTrans" presStyleCnt="0"/>
      <dgm:spPr/>
    </dgm:pt>
    <dgm:pt modelId="{D0EAD52B-E154-436F-9102-DC9AB2ED285A}" type="pres">
      <dgm:prSet presAssocID="{061183AE-728B-4B4D-A4D6-9229110FEFF1}" presName="node" presStyleLbl="node1" presStyleIdx="1" presStyleCnt="4">
        <dgm:presLayoutVars>
          <dgm:bulletEnabled val="1"/>
        </dgm:presLayoutVars>
      </dgm:prSet>
      <dgm:spPr/>
      <dgm:t>
        <a:bodyPr/>
        <a:lstStyle/>
        <a:p>
          <a:pPr rtl="1"/>
          <a:endParaRPr lang="he-IL"/>
        </a:p>
      </dgm:t>
    </dgm:pt>
    <dgm:pt modelId="{94EADF78-E72D-4FBB-9F82-B7975D281F73}" type="pres">
      <dgm:prSet presAssocID="{E8BA5013-5001-49C1-AE40-4AB1134089C8}" presName="sibTrans" presStyleCnt="0"/>
      <dgm:spPr/>
    </dgm:pt>
    <dgm:pt modelId="{B42ADE17-513D-4D3B-8B13-2B4291961343}" type="pres">
      <dgm:prSet presAssocID="{8F7DEF39-9F3E-437C-82D7-FBAA78516A97}" presName="node" presStyleLbl="node1" presStyleIdx="2" presStyleCnt="4">
        <dgm:presLayoutVars>
          <dgm:bulletEnabled val="1"/>
        </dgm:presLayoutVars>
      </dgm:prSet>
      <dgm:spPr/>
      <dgm:t>
        <a:bodyPr/>
        <a:lstStyle/>
        <a:p>
          <a:pPr rtl="1"/>
          <a:endParaRPr lang="he-IL"/>
        </a:p>
      </dgm:t>
    </dgm:pt>
    <dgm:pt modelId="{43642797-E18A-4026-B55B-ADC9C36092EF}" type="pres">
      <dgm:prSet presAssocID="{64C24CE1-B9A4-431C-97E7-2AC75D52B327}" presName="sibTrans" presStyleCnt="0"/>
      <dgm:spPr/>
    </dgm:pt>
    <dgm:pt modelId="{DB2C7860-803F-42E6-8611-1BBE806B4883}" type="pres">
      <dgm:prSet presAssocID="{D1E69E7E-1DD8-4430-B753-42DC41EB2080}" presName="node" presStyleLbl="node1" presStyleIdx="3" presStyleCnt="4">
        <dgm:presLayoutVars>
          <dgm:bulletEnabled val="1"/>
        </dgm:presLayoutVars>
      </dgm:prSet>
      <dgm:spPr/>
      <dgm:t>
        <a:bodyPr/>
        <a:lstStyle/>
        <a:p>
          <a:pPr rtl="1"/>
          <a:endParaRPr lang="he-IL"/>
        </a:p>
      </dgm:t>
    </dgm:pt>
  </dgm:ptLst>
  <dgm:cxnLst>
    <dgm:cxn modelId="{DF4964FA-CC5E-4662-8947-A187B6F33980}" srcId="{C130FCCA-ABC6-4D26-BA83-CC0BB7A49445}" destId="{DF074820-5A3C-4AA9-82BE-E937A28DAB6E}" srcOrd="0" destOrd="0" parTransId="{3C05F954-F946-4EED-AADA-F8F34A2D537A}" sibTransId="{D9662825-5C19-4ED3-9D23-12177067B597}"/>
    <dgm:cxn modelId="{87937C14-A23D-4C89-848B-82BDB721BD5D}" type="presOf" srcId="{C130FCCA-ABC6-4D26-BA83-CC0BB7A49445}" destId="{33EC4A10-C372-482B-9571-EF8229B9050E}" srcOrd="0" destOrd="0" presId="urn:microsoft.com/office/officeart/2005/8/layout/default"/>
    <dgm:cxn modelId="{B5C47D1A-12EA-4843-9518-B1BBAAECBF86}" type="presOf" srcId="{D1E69E7E-1DD8-4430-B753-42DC41EB2080}" destId="{DB2C7860-803F-42E6-8611-1BBE806B4883}" srcOrd="0" destOrd="0" presId="urn:microsoft.com/office/officeart/2005/8/layout/default"/>
    <dgm:cxn modelId="{9349621D-680C-4D4B-ABB6-B6BAA57D785B}" type="presOf" srcId="{061183AE-728B-4B4D-A4D6-9229110FEFF1}" destId="{D0EAD52B-E154-436F-9102-DC9AB2ED285A}" srcOrd="0" destOrd="0" presId="urn:microsoft.com/office/officeart/2005/8/layout/default"/>
    <dgm:cxn modelId="{76EDACF3-581D-47AB-A847-67931F5A6FFD}" srcId="{C130FCCA-ABC6-4D26-BA83-CC0BB7A49445}" destId="{D1E69E7E-1DD8-4430-B753-42DC41EB2080}" srcOrd="3" destOrd="0" parTransId="{6A4DCC87-F458-4FC0-8407-0E4C4E96A0FD}" sibTransId="{CAE08A49-7C0B-4633-836E-838ED8CCABDF}"/>
    <dgm:cxn modelId="{91788C42-6A2B-4A05-AF86-E1EA5972871D}" type="presOf" srcId="{DF074820-5A3C-4AA9-82BE-E937A28DAB6E}" destId="{50B872FB-5265-4C22-9B0B-0279B9ECFE4F}" srcOrd="0" destOrd="0" presId="urn:microsoft.com/office/officeart/2005/8/layout/default"/>
    <dgm:cxn modelId="{993037D3-FA51-46C6-A766-4E985B1A76B2}" srcId="{C130FCCA-ABC6-4D26-BA83-CC0BB7A49445}" destId="{061183AE-728B-4B4D-A4D6-9229110FEFF1}" srcOrd="1" destOrd="0" parTransId="{1A096105-0591-407F-AF3D-F1B544E03021}" sibTransId="{E8BA5013-5001-49C1-AE40-4AB1134089C8}"/>
    <dgm:cxn modelId="{318FCE7B-F06C-4E48-89C0-D119FFE9059B}" type="presOf" srcId="{8F7DEF39-9F3E-437C-82D7-FBAA78516A97}" destId="{B42ADE17-513D-4D3B-8B13-2B4291961343}" srcOrd="0" destOrd="0" presId="urn:microsoft.com/office/officeart/2005/8/layout/default"/>
    <dgm:cxn modelId="{A34D252C-620B-4BA3-9E94-4E2B008B85B3}" srcId="{C130FCCA-ABC6-4D26-BA83-CC0BB7A49445}" destId="{8F7DEF39-9F3E-437C-82D7-FBAA78516A97}" srcOrd="2" destOrd="0" parTransId="{9A06FCCA-F05E-47E7-8BDB-44C1F8551E58}" sibTransId="{64C24CE1-B9A4-431C-97E7-2AC75D52B327}"/>
    <dgm:cxn modelId="{07FC5467-1BC5-4A14-96F2-429CD17D0F4F}" type="presParOf" srcId="{33EC4A10-C372-482B-9571-EF8229B9050E}" destId="{50B872FB-5265-4C22-9B0B-0279B9ECFE4F}" srcOrd="0" destOrd="0" presId="urn:microsoft.com/office/officeart/2005/8/layout/default"/>
    <dgm:cxn modelId="{0D80D9B4-6F02-4404-9421-7F9FF317AC03}" type="presParOf" srcId="{33EC4A10-C372-482B-9571-EF8229B9050E}" destId="{E67DB39A-9265-4A05-A6F9-1D1A056F50F7}" srcOrd="1" destOrd="0" presId="urn:microsoft.com/office/officeart/2005/8/layout/default"/>
    <dgm:cxn modelId="{2DF568DE-8B76-44B6-A4F6-69A1233E51D6}" type="presParOf" srcId="{33EC4A10-C372-482B-9571-EF8229B9050E}" destId="{D0EAD52B-E154-436F-9102-DC9AB2ED285A}" srcOrd="2" destOrd="0" presId="urn:microsoft.com/office/officeart/2005/8/layout/default"/>
    <dgm:cxn modelId="{9EEDA209-FE89-45E1-8956-786876D241C8}" type="presParOf" srcId="{33EC4A10-C372-482B-9571-EF8229B9050E}" destId="{94EADF78-E72D-4FBB-9F82-B7975D281F73}" srcOrd="3" destOrd="0" presId="urn:microsoft.com/office/officeart/2005/8/layout/default"/>
    <dgm:cxn modelId="{4A2840CD-1155-4ED6-8470-557526CDB2B6}" type="presParOf" srcId="{33EC4A10-C372-482B-9571-EF8229B9050E}" destId="{B42ADE17-513D-4D3B-8B13-2B4291961343}" srcOrd="4" destOrd="0" presId="urn:microsoft.com/office/officeart/2005/8/layout/default"/>
    <dgm:cxn modelId="{C2F5C421-85F7-4A4C-9909-DBEF66D9749F}" type="presParOf" srcId="{33EC4A10-C372-482B-9571-EF8229B9050E}" destId="{43642797-E18A-4026-B55B-ADC9C36092EF}" srcOrd="5" destOrd="0" presId="urn:microsoft.com/office/officeart/2005/8/layout/default"/>
    <dgm:cxn modelId="{091CC4FB-1CA5-4445-818B-1F02CE7C8ACC}" type="presParOf" srcId="{33EC4A10-C372-482B-9571-EF8229B9050E}" destId="{DB2C7860-803F-42E6-8611-1BBE806B4883}"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8D8414-D501-4294-81EB-D7A153C5F89D}" type="doc">
      <dgm:prSet loTypeId="urn:microsoft.com/office/officeart/2005/8/layout/hierarchy2" loCatId="hierarchy" qsTypeId="urn:microsoft.com/office/officeart/2005/8/quickstyle/simple5" qsCatId="simple" csTypeId="urn:microsoft.com/office/officeart/2005/8/colors/accent0_3" csCatId="mainScheme" phldr="1"/>
      <dgm:spPr/>
      <dgm:t>
        <a:bodyPr/>
        <a:lstStyle/>
        <a:p>
          <a:endParaRPr lang="en-US"/>
        </a:p>
      </dgm:t>
    </dgm:pt>
    <dgm:pt modelId="{9822FF82-14C2-4715-AC4C-4692D237D104}">
      <dgm:prSet phldrT="[טקסט]"/>
      <dgm:spPr/>
      <dgm:t>
        <a:bodyPr/>
        <a:lstStyle/>
        <a:p>
          <a:r>
            <a:rPr lang="en-US" dirty="0"/>
            <a:t>Master</a:t>
          </a:r>
        </a:p>
      </dgm:t>
    </dgm:pt>
    <dgm:pt modelId="{F3F75DDA-C39B-45E6-B27E-C56EC49ED222}" type="parTrans" cxnId="{1B8F800E-CB80-4AE3-A4BC-06204C48087A}">
      <dgm:prSet/>
      <dgm:spPr/>
      <dgm:t>
        <a:bodyPr/>
        <a:lstStyle/>
        <a:p>
          <a:endParaRPr lang="en-US"/>
        </a:p>
      </dgm:t>
    </dgm:pt>
    <dgm:pt modelId="{DDC59FC8-9B37-4ED5-88B4-A5F298F943E4}" type="sibTrans" cxnId="{1B8F800E-CB80-4AE3-A4BC-06204C48087A}">
      <dgm:prSet/>
      <dgm:spPr/>
      <dgm:t>
        <a:bodyPr/>
        <a:lstStyle/>
        <a:p>
          <a:endParaRPr lang="en-US"/>
        </a:p>
      </dgm:t>
    </dgm:pt>
    <dgm:pt modelId="{64CBBB31-65DE-409A-95F4-C8C1A4E337D3}">
      <dgm:prSet phldrT="[טקסט]"/>
      <dgm:spPr>
        <a:solidFill>
          <a:schemeClr val="accent1">
            <a:lumMod val="75000"/>
          </a:schemeClr>
        </a:solidFill>
      </dgm:spPr>
      <dgm:t>
        <a:bodyPr/>
        <a:lstStyle/>
        <a:p>
          <a:r>
            <a:rPr lang="en-US" dirty="0"/>
            <a:t>Slave</a:t>
          </a:r>
        </a:p>
      </dgm:t>
    </dgm:pt>
    <dgm:pt modelId="{37C049FE-612A-4FF3-AB51-0162E7E78C45}" type="parTrans" cxnId="{BED6A88D-6A55-4F2B-9E05-B1867C796921}">
      <dgm:prSet/>
      <dgm:spPr/>
      <dgm:t>
        <a:bodyPr/>
        <a:lstStyle/>
        <a:p>
          <a:endParaRPr lang="en-US"/>
        </a:p>
      </dgm:t>
    </dgm:pt>
    <dgm:pt modelId="{0F1E6303-CC7B-40BF-BA0C-0326CF319AFE}" type="sibTrans" cxnId="{BED6A88D-6A55-4F2B-9E05-B1867C796921}">
      <dgm:prSet/>
      <dgm:spPr/>
      <dgm:t>
        <a:bodyPr/>
        <a:lstStyle/>
        <a:p>
          <a:endParaRPr lang="en-US"/>
        </a:p>
      </dgm:t>
    </dgm:pt>
    <dgm:pt modelId="{68870D9C-1E91-4BA8-BDFE-E52773EF18D9}">
      <dgm:prSet phldrT="[טקסט]"/>
      <dgm:spPr>
        <a:solidFill>
          <a:schemeClr val="accent1">
            <a:lumMod val="75000"/>
          </a:schemeClr>
        </a:solidFill>
      </dgm:spPr>
      <dgm:t>
        <a:bodyPr/>
        <a:lstStyle/>
        <a:p>
          <a:r>
            <a:rPr lang="en-US" dirty="0"/>
            <a:t>Slave</a:t>
          </a:r>
        </a:p>
      </dgm:t>
    </dgm:pt>
    <dgm:pt modelId="{5503B533-888D-489B-9099-15811FD9BAF5}" type="parTrans" cxnId="{DC8DFAFA-7FF4-42B2-9966-AB865E1DF375}">
      <dgm:prSet/>
      <dgm:spPr/>
      <dgm:t>
        <a:bodyPr/>
        <a:lstStyle/>
        <a:p>
          <a:endParaRPr lang="en-US"/>
        </a:p>
      </dgm:t>
    </dgm:pt>
    <dgm:pt modelId="{D5DBC1FB-484A-47D2-A58F-8A4D040DD6B9}" type="sibTrans" cxnId="{DC8DFAFA-7FF4-42B2-9966-AB865E1DF375}">
      <dgm:prSet/>
      <dgm:spPr/>
      <dgm:t>
        <a:bodyPr/>
        <a:lstStyle/>
        <a:p>
          <a:endParaRPr lang="en-US"/>
        </a:p>
      </dgm:t>
    </dgm:pt>
    <dgm:pt modelId="{D2B12C1C-C720-424C-85C7-DD059D40A381}">
      <dgm:prSet phldrT="[טקסט]"/>
      <dgm:spPr>
        <a:solidFill>
          <a:schemeClr val="accent1">
            <a:lumMod val="75000"/>
          </a:schemeClr>
        </a:solidFill>
      </dgm:spPr>
      <dgm:t>
        <a:bodyPr/>
        <a:lstStyle/>
        <a:p>
          <a:r>
            <a:rPr lang="en-US" dirty="0"/>
            <a:t>Slave</a:t>
          </a:r>
        </a:p>
      </dgm:t>
    </dgm:pt>
    <dgm:pt modelId="{CAD95459-7D02-4C14-8EB5-FA66560120D8}" type="parTrans" cxnId="{2974A24D-D1D9-4ACC-B2B9-B20DF7659E75}">
      <dgm:prSet/>
      <dgm:spPr/>
      <dgm:t>
        <a:bodyPr/>
        <a:lstStyle/>
        <a:p>
          <a:endParaRPr lang="en-US"/>
        </a:p>
      </dgm:t>
    </dgm:pt>
    <dgm:pt modelId="{FDDF8D44-E2C6-4070-9515-EF04F740FA5E}" type="sibTrans" cxnId="{2974A24D-D1D9-4ACC-B2B9-B20DF7659E75}">
      <dgm:prSet/>
      <dgm:spPr/>
      <dgm:t>
        <a:bodyPr/>
        <a:lstStyle/>
        <a:p>
          <a:endParaRPr lang="en-US"/>
        </a:p>
      </dgm:t>
    </dgm:pt>
    <dgm:pt modelId="{8C0F439D-920C-44C6-8F93-9A45534AAD5C}">
      <dgm:prSet phldrT="[טקסט]"/>
      <dgm:spPr>
        <a:solidFill>
          <a:schemeClr val="tx2">
            <a:lumMod val="60000"/>
            <a:lumOff val="40000"/>
          </a:schemeClr>
        </a:solidFill>
      </dgm:spPr>
      <dgm:t>
        <a:bodyPr/>
        <a:lstStyle/>
        <a:p>
          <a:r>
            <a:rPr lang="en-US" dirty="0"/>
            <a:t> replication</a:t>
          </a:r>
        </a:p>
      </dgm:t>
    </dgm:pt>
    <dgm:pt modelId="{5C4A8E49-EE5A-4862-8643-138459E66EBC}" type="parTrans" cxnId="{AFB24DA3-2B6E-4FFC-BA2C-6A90C763DC00}">
      <dgm:prSet/>
      <dgm:spPr/>
      <dgm:t>
        <a:bodyPr/>
        <a:lstStyle/>
        <a:p>
          <a:endParaRPr lang="en-US"/>
        </a:p>
      </dgm:t>
    </dgm:pt>
    <dgm:pt modelId="{95F2A4DE-BA61-4617-B009-B547CF79942F}" type="sibTrans" cxnId="{AFB24DA3-2B6E-4FFC-BA2C-6A90C763DC00}">
      <dgm:prSet/>
      <dgm:spPr/>
      <dgm:t>
        <a:bodyPr/>
        <a:lstStyle/>
        <a:p>
          <a:endParaRPr lang="en-US"/>
        </a:p>
      </dgm:t>
    </dgm:pt>
    <dgm:pt modelId="{4F5E224C-0504-4636-ADAF-64C91F92643F}">
      <dgm:prSet phldrT="[טקסט]"/>
      <dgm:spPr>
        <a:solidFill>
          <a:schemeClr val="tx2">
            <a:lumMod val="60000"/>
            <a:lumOff val="40000"/>
          </a:schemeClr>
        </a:solidFill>
      </dgm:spPr>
      <dgm:t>
        <a:bodyPr/>
        <a:lstStyle/>
        <a:p>
          <a:r>
            <a:rPr lang="en-US"/>
            <a:t>replication</a:t>
          </a:r>
          <a:endParaRPr lang="en-US" dirty="0"/>
        </a:p>
      </dgm:t>
    </dgm:pt>
    <dgm:pt modelId="{2CD13F05-9E97-473A-BB99-F328BF73902E}" type="parTrans" cxnId="{BCE0F23D-791C-4788-ABF0-7763FE02C3D2}">
      <dgm:prSet/>
      <dgm:spPr/>
      <dgm:t>
        <a:bodyPr/>
        <a:lstStyle/>
        <a:p>
          <a:endParaRPr lang="en-US"/>
        </a:p>
      </dgm:t>
    </dgm:pt>
    <dgm:pt modelId="{DB3CECD4-D38B-4318-9E50-646E96CEF1EB}" type="sibTrans" cxnId="{BCE0F23D-791C-4788-ABF0-7763FE02C3D2}">
      <dgm:prSet/>
      <dgm:spPr/>
      <dgm:t>
        <a:bodyPr/>
        <a:lstStyle/>
        <a:p>
          <a:endParaRPr lang="en-US"/>
        </a:p>
      </dgm:t>
    </dgm:pt>
    <dgm:pt modelId="{17EE6704-B9BB-44A7-880B-D99D414798D2}">
      <dgm:prSet phldrT="[טקסט]"/>
      <dgm:spPr>
        <a:solidFill>
          <a:schemeClr val="tx2">
            <a:lumMod val="60000"/>
            <a:lumOff val="40000"/>
          </a:schemeClr>
        </a:solidFill>
      </dgm:spPr>
      <dgm:t>
        <a:bodyPr/>
        <a:lstStyle/>
        <a:p>
          <a:r>
            <a:rPr lang="en-US" dirty="0"/>
            <a:t>replication</a:t>
          </a:r>
        </a:p>
      </dgm:t>
    </dgm:pt>
    <dgm:pt modelId="{AEFE99F8-5DC4-4721-9612-2BC3A8A1912F}" type="parTrans" cxnId="{8CB26B22-2BB1-4F8F-8404-9F1074B58689}">
      <dgm:prSet/>
      <dgm:spPr/>
      <dgm:t>
        <a:bodyPr/>
        <a:lstStyle/>
        <a:p>
          <a:endParaRPr lang="en-US"/>
        </a:p>
      </dgm:t>
    </dgm:pt>
    <dgm:pt modelId="{EA150A4B-7FA8-4F90-BB91-5B8657BDD45E}" type="sibTrans" cxnId="{8CB26B22-2BB1-4F8F-8404-9F1074B58689}">
      <dgm:prSet/>
      <dgm:spPr/>
      <dgm:t>
        <a:bodyPr/>
        <a:lstStyle/>
        <a:p>
          <a:endParaRPr lang="en-US"/>
        </a:p>
      </dgm:t>
    </dgm:pt>
    <dgm:pt modelId="{4E47836F-DFE2-47CC-A85F-676B346AD270}" type="pres">
      <dgm:prSet presAssocID="{348D8414-D501-4294-81EB-D7A153C5F89D}" presName="diagram" presStyleCnt="0">
        <dgm:presLayoutVars>
          <dgm:chPref val="1"/>
          <dgm:dir/>
          <dgm:animOne val="branch"/>
          <dgm:animLvl val="lvl"/>
          <dgm:resizeHandles val="exact"/>
        </dgm:presLayoutVars>
      </dgm:prSet>
      <dgm:spPr/>
      <dgm:t>
        <a:bodyPr/>
        <a:lstStyle/>
        <a:p>
          <a:pPr rtl="1"/>
          <a:endParaRPr lang="he-IL"/>
        </a:p>
      </dgm:t>
    </dgm:pt>
    <dgm:pt modelId="{22F86283-D407-4E87-A9E3-E07B36FBCCE0}" type="pres">
      <dgm:prSet presAssocID="{9822FF82-14C2-4715-AC4C-4692D237D104}" presName="root1" presStyleCnt="0"/>
      <dgm:spPr/>
    </dgm:pt>
    <dgm:pt modelId="{05C7B437-EE25-47FE-B137-00595F08566A}" type="pres">
      <dgm:prSet presAssocID="{9822FF82-14C2-4715-AC4C-4692D237D104}" presName="LevelOneTextNode" presStyleLbl="node0" presStyleIdx="0" presStyleCnt="1">
        <dgm:presLayoutVars>
          <dgm:chPref val="3"/>
        </dgm:presLayoutVars>
      </dgm:prSet>
      <dgm:spPr/>
      <dgm:t>
        <a:bodyPr/>
        <a:lstStyle/>
        <a:p>
          <a:pPr rtl="1"/>
          <a:endParaRPr lang="he-IL"/>
        </a:p>
      </dgm:t>
    </dgm:pt>
    <dgm:pt modelId="{5B857B8F-452E-463B-8FA9-8020AD37830F}" type="pres">
      <dgm:prSet presAssocID="{9822FF82-14C2-4715-AC4C-4692D237D104}" presName="level2hierChild" presStyleCnt="0"/>
      <dgm:spPr/>
    </dgm:pt>
    <dgm:pt modelId="{3831371B-68C6-4FA9-813F-557852A96602}" type="pres">
      <dgm:prSet presAssocID="{37C049FE-612A-4FF3-AB51-0162E7E78C45}" presName="conn2-1" presStyleLbl="parChTrans1D2" presStyleIdx="0" presStyleCnt="3"/>
      <dgm:spPr/>
      <dgm:t>
        <a:bodyPr/>
        <a:lstStyle/>
        <a:p>
          <a:pPr rtl="1"/>
          <a:endParaRPr lang="he-IL"/>
        </a:p>
      </dgm:t>
    </dgm:pt>
    <dgm:pt modelId="{855A446C-FD7E-41BB-9EDF-80ECFFD89B30}" type="pres">
      <dgm:prSet presAssocID="{37C049FE-612A-4FF3-AB51-0162E7E78C45}" presName="connTx" presStyleLbl="parChTrans1D2" presStyleIdx="0" presStyleCnt="3"/>
      <dgm:spPr/>
      <dgm:t>
        <a:bodyPr/>
        <a:lstStyle/>
        <a:p>
          <a:pPr rtl="1"/>
          <a:endParaRPr lang="he-IL"/>
        </a:p>
      </dgm:t>
    </dgm:pt>
    <dgm:pt modelId="{18C14CF8-A332-4A31-8CC8-5A515B27CD7E}" type="pres">
      <dgm:prSet presAssocID="{64CBBB31-65DE-409A-95F4-C8C1A4E337D3}" presName="root2" presStyleCnt="0"/>
      <dgm:spPr/>
    </dgm:pt>
    <dgm:pt modelId="{C740C8CB-EC23-4092-AD4A-923BA3D0A66D}" type="pres">
      <dgm:prSet presAssocID="{64CBBB31-65DE-409A-95F4-C8C1A4E337D3}" presName="LevelTwoTextNode" presStyleLbl="node2" presStyleIdx="0" presStyleCnt="3">
        <dgm:presLayoutVars>
          <dgm:chPref val="3"/>
        </dgm:presLayoutVars>
      </dgm:prSet>
      <dgm:spPr/>
      <dgm:t>
        <a:bodyPr/>
        <a:lstStyle/>
        <a:p>
          <a:pPr rtl="1"/>
          <a:endParaRPr lang="he-IL"/>
        </a:p>
      </dgm:t>
    </dgm:pt>
    <dgm:pt modelId="{0145B630-4AF1-4C85-BC57-8024A00B50B5}" type="pres">
      <dgm:prSet presAssocID="{64CBBB31-65DE-409A-95F4-C8C1A4E337D3}" presName="level3hierChild" presStyleCnt="0"/>
      <dgm:spPr/>
    </dgm:pt>
    <dgm:pt modelId="{5E4E04A0-7363-4496-AA80-CAE5C873BBA0}" type="pres">
      <dgm:prSet presAssocID="{AEFE99F8-5DC4-4721-9612-2BC3A8A1912F}" presName="conn2-1" presStyleLbl="parChTrans1D3" presStyleIdx="0" presStyleCnt="3"/>
      <dgm:spPr/>
      <dgm:t>
        <a:bodyPr/>
        <a:lstStyle/>
        <a:p>
          <a:pPr rtl="1"/>
          <a:endParaRPr lang="he-IL"/>
        </a:p>
      </dgm:t>
    </dgm:pt>
    <dgm:pt modelId="{DAC3B735-E275-40E1-B3B4-FE98B4C66365}" type="pres">
      <dgm:prSet presAssocID="{AEFE99F8-5DC4-4721-9612-2BC3A8A1912F}" presName="connTx" presStyleLbl="parChTrans1D3" presStyleIdx="0" presStyleCnt="3"/>
      <dgm:spPr/>
      <dgm:t>
        <a:bodyPr/>
        <a:lstStyle/>
        <a:p>
          <a:pPr rtl="1"/>
          <a:endParaRPr lang="he-IL"/>
        </a:p>
      </dgm:t>
    </dgm:pt>
    <dgm:pt modelId="{D5DB2E40-28D4-4E0F-A673-DBAD1FE1FA36}" type="pres">
      <dgm:prSet presAssocID="{17EE6704-B9BB-44A7-880B-D99D414798D2}" presName="root2" presStyleCnt="0"/>
      <dgm:spPr/>
    </dgm:pt>
    <dgm:pt modelId="{B40EF18D-690D-45AB-A709-E7296354B605}" type="pres">
      <dgm:prSet presAssocID="{17EE6704-B9BB-44A7-880B-D99D414798D2}" presName="LevelTwoTextNode" presStyleLbl="node3" presStyleIdx="0" presStyleCnt="3">
        <dgm:presLayoutVars>
          <dgm:chPref val="3"/>
        </dgm:presLayoutVars>
      </dgm:prSet>
      <dgm:spPr/>
      <dgm:t>
        <a:bodyPr/>
        <a:lstStyle/>
        <a:p>
          <a:pPr rtl="1"/>
          <a:endParaRPr lang="he-IL"/>
        </a:p>
      </dgm:t>
    </dgm:pt>
    <dgm:pt modelId="{56BAD22E-1A9C-4ABA-A6C1-1A75ED60B838}" type="pres">
      <dgm:prSet presAssocID="{17EE6704-B9BB-44A7-880B-D99D414798D2}" presName="level3hierChild" presStyleCnt="0"/>
      <dgm:spPr/>
    </dgm:pt>
    <dgm:pt modelId="{F3304449-1322-4584-A5AE-F651557EEC08}" type="pres">
      <dgm:prSet presAssocID="{5503B533-888D-489B-9099-15811FD9BAF5}" presName="conn2-1" presStyleLbl="parChTrans1D2" presStyleIdx="1" presStyleCnt="3"/>
      <dgm:spPr/>
      <dgm:t>
        <a:bodyPr/>
        <a:lstStyle/>
        <a:p>
          <a:pPr rtl="1"/>
          <a:endParaRPr lang="he-IL"/>
        </a:p>
      </dgm:t>
    </dgm:pt>
    <dgm:pt modelId="{FEB9D97F-850C-437D-B47A-65986B36B506}" type="pres">
      <dgm:prSet presAssocID="{5503B533-888D-489B-9099-15811FD9BAF5}" presName="connTx" presStyleLbl="parChTrans1D2" presStyleIdx="1" presStyleCnt="3"/>
      <dgm:spPr/>
      <dgm:t>
        <a:bodyPr/>
        <a:lstStyle/>
        <a:p>
          <a:pPr rtl="1"/>
          <a:endParaRPr lang="he-IL"/>
        </a:p>
      </dgm:t>
    </dgm:pt>
    <dgm:pt modelId="{620B8F2B-2C16-40DC-B712-A98609B0720B}" type="pres">
      <dgm:prSet presAssocID="{68870D9C-1E91-4BA8-BDFE-E52773EF18D9}" presName="root2" presStyleCnt="0"/>
      <dgm:spPr/>
    </dgm:pt>
    <dgm:pt modelId="{E0E5A946-B662-4FF0-AF5D-96BDB2DF1427}" type="pres">
      <dgm:prSet presAssocID="{68870D9C-1E91-4BA8-BDFE-E52773EF18D9}" presName="LevelTwoTextNode" presStyleLbl="node2" presStyleIdx="1" presStyleCnt="3">
        <dgm:presLayoutVars>
          <dgm:chPref val="3"/>
        </dgm:presLayoutVars>
      </dgm:prSet>
      <dgm:spPr/>
      <dgm:t>
        <a:bodyPr/>
        <a:lstStyle/>
        <a:p>
          <a:pPr rtl="1"/>
          <a:endParaRPr lang="he-IL"/>
        </a:p>
      </dgm:t>
    </dgm:pt>
    <dgm:pt modelId="{454F48AD-4007-40A8-9CD2-D86FD31506A8}" type="pres">
      <dgm:prSet presAssocID="{68870D9C-1E91-4BA8-BDFE-E52773EF18D9}" presName="level3hierChild" presStyleCnt="0"/>
      <dgm:spPr/>
    </dgm:pt>
    <dgm:pt modelId="{7A183B9D-5559-4946-B85A-F30FCD32A9DA}" type="pres">
      <dgm:prSet presAssocID="{2CD13F05-9E97-473A-BB99-F328BF73902E}" presName="conn2-1" presStyleLbl="parChTrans1D3" presStyleIdx="1" presStyleCnt="3"/>
      <dgm:spPr/>
      <dgm:t>
        <a:bodyPr/>
        <a:lstStyle/>
        <a:p>
          <a:pPr rtl="1"/>
          <a:endParaRPr lang="he-IL"/>
        </a:p>
      </dgm:t>
    </dgm:pt>
    <dgm:pt modelId="{65D2D2D3-52C3-4048-88BC-7C02A35DF250}" type="pres">
      <dgm:prSet presAssocID="{2CD13F05-9E97-473A-BB99-F328BF73902E}" presName="connTx" presStyleLbl="parChTrans1D3" presStyleIdx="1" presStyleCnt="3"/>
      <dgm:spPr/>
      <dgm:t>
        <a:bodyPr/>
        <a:lstStyle/>
        <a:p>
          <a:pPr rtl="1"/>
          <a:endParaRPr lang="he-IL"/>
        </a:p>
      </dgm:t>
    </dgm:pt>
    <dgm:pt modelId="{980BDE3D-50D8-43D8-976C-44095BF31212}" type="pres">
      <dgm:prSet presAssocID="{4F5E224C-0504-4636-ADAF-64C91F92643F}" presName="root2" presStyleCnt="0"/>
      <dgm:spPr/>
    </dgm:pt>
    <dgm:pt modelId="{CDBE8FD4-0CE6-490D-A192-C80152ECB26D}" type="pres">
      <dgm:prSet presAssocID="{4F5E224C-0504-4636-ADAF-64C91F92643F}" presName="LevelTwoTextNode" presStyleLbl="node3" presStyleIdx="1" presStyleCnt="3">
        <dgm:presLayoutVars>
          <dgm:chPref val="3"/>
        </dgm:presLayoutVars>
      </dgm:prSet>
      <dgm:spPr/>
      <dgm:t>
        <a:bodyPr/>
        <a:lstStyle/>
        <a:p>
          <a:pPr rtl="1"/>
          <a:endParaRPr lang="he-IL"/>
        </a:p>
      </dgm:t>
    </dgm:pt>
    <dgm:pt modelId="{E23FF481-23FB-427F-95DD-A9482ED4E795}" type="pres">
      <dgm:prSet presAssocID="{4F5E224C-0504-4636-ADAF-64C91F92643F}" presName="level3hierChild" presStyleCnt="0"/>
      <dgm:spPr/>
    </dgm:pt>
    <dgm:pt modelId="{F15735A7-5466-4E94-A58D-DA44B8E69A04}" type="pres">
      <dgm:prSet presAssocID="{CAD95459-7D02-4C14-8EB5-FA66560120D8}" presName="conn2-1" presStyleLbl="parChTrans1D2" presStyleIdx="2" presStyleCnt="3"/>
      <dgm:spPr/>
      <dgm:t>
        <a:bodyPr/>
        <a:lstStyle/>
        <a:p>
          <a:pPr rtl="1"/>
          <a:endParaRPr lang="he-IL"/>
        </a:p>
      </dgm:t>
    </dgm:pt>
    <dgm:pt modelId="{50B023FA-C75A-4609-A5F3-0139B34B204B}" type="pres">
      <dgm:prSet presAssocID="{CAD95459-7D02-4C14-8EB5-FA66560120D8}" presName="connTx" presStyleLbl="parChTrans1D2" presStyleIdx="2" presStyleCnt="3"/>
      <dgm:spPr/>
      <dgm:t>
        <a:bodyPr/>
        <a:lstStyle/>
        <a:p>
          <a:pPr rtl="1"/>
          <a:endParaRPr lang="he-IL"/>
        </a:p>
      </dgm:t>
    </dgm:pt>
    <dgm:pt modelId="{DD5DD4D5-FBBE-47DC-AB66-8DA4F7BD2951}" type="pres">
      <dgm:prSet presAssocID="{D2B12C1C-C720-424C-85C7-DD059D40A381}" presName="root2" presStyleCnt="0"/>
      <dgm:spPr/>
    </dgm:pt>
    <dgm:pt modelId="{67FA0BED-6C3E-436A-B90C-9C5FE1584E0E}" type="pres">
      <dgm:prSet presAssocID="{D2B12C1C-C720-424C-85C7-DD059D40A381}" presName="LevelTwoTextNode" presStyleLbl="node2" presStyleIdx="2" presStyleCnt="3">
        <dgm:presLayoutVars>
          <dgm:chPref val="3"/>
        </dgm:presLayoutVars>
      </dgm:prSet>
      <dgm:spPr/>
      <dgm:t>
        <a:bodyPr/>
        <a:lstStyle/>
        <a:p>
          <a:pPr rtl="1"/>
          <a:endParaRPr lang="he-IL"/>
        </a:p>
      </dgm:t>
    </dgm:pt>
    <dgm:pt modelId="{19DA95A6-86FD-4BEF-99E8-E506864A5C91}" type="pres">
      <dgm:prSet presAssocID="{D2B12C1C-C720-424C-85C7-DD059D40A381}" presName="level3hierChild" presStyleCnt="0"/>
      <dgm:spPr/>
    </dgm:pt>
    <dgm:pt modelId="{EBF109BC-0B0C-494A-A8D6-9AD4CC2B9383}" type="pres">
      <dgm:prSet presAssocID="{5C4A8E49-EE5A-4862-8643-138459E66EBC}" presName="conn2-1" presStyleLbl="parChTrans1D3" presStyleIdx="2" presStyleCnt="3"/>
      <dgm:spPr/>
      <dgm:t>
        <a:bodyPr/>
        <a:lstStyle/>
        <a:p>
          <a:pPr rtl="1"/>
          <a:endParaRPr lang="he-IL"/>
        </a:p>
      </dgm:t>
    </dgm:pt>
    <dgm:pt modelId="{AC3F04AE-2FB1-4CA3-9D42-39129D6E08FD}" type="pres">
      <dgm:prSet presAssocID="{5C4A8E49-EE5A-4862-8643-138459E66EBC}" presName="connTx" presStyleLbl="parChTrans1D3" presStyleIdx="2" presStyleCnt="3"/>
      <dgm:spPr/>
      <dgm:t>
        <a:bodyPr/>
        <a:lstStyle/>
        <a:p>
          <a:pPr rtl="1"/>
          <a:endParaRPr lang="he-IL"/>
        </a:p>
      </dgm:t>
    </dgm:pt>
    <dgm:pt modelId="{A1317332-F405-44E9-BB72-EEFB905AEA86}" type="pres">
      <dgm:prSet presAssocID="{8C0F439D-920C-44C6-8F93-9A45534AAD5C}" presName="root2" presStyleCnt="0"/>
      <dgm:spPr/>
    </dgm:pt>
    <dgm:pt modelId="{3393187F-4B3C-43DE-8F05-B5621702834B}" type="pres">
      <dgm:prSet presAssocID="{8C0F439D-920C-44C6-8F93-9A45534AAD5C}" presName="LevelTwoTextNode" presStyleLbl="node3" presStyleIdx="2" presStyleCnt="3">
        <dgm:presLayoutVars>
          <dgm:chPref val="3"/>
        </dgm:presLayoutVars>
      </dgm:prSet>
      <dgm:spPr/>
      <dgm:t>
        <a:bodyPr/>
        <a:lstStyle/>
        <a:p>
          <a:pPr rtl="1"/>
          <a:endParaRPr lang="he-IL"/>
        </a:p>
      </dgm:t>
    </dgm:pt>
    <dgm:pt modelId="{0514088B-B02E-404F-A830-0D19A6EC412D}" type="pres">
      <dgm:prSet presAssocID="{8C0F439D-920C-44C6-8F93-9A45534AAD5C}" presName="level3hierChild" presStyleCnt="0"/>
      <dgm:spPr/>
    </dgm:pt>
  </dgm:ptLst>
  <dgm:cxnLst>
    <dgm:cxn modelId="{28F1A9D1-6522-4805-ADF3-F1FF6B8446E3}" type="presOf" srcId="{4F5E224C-0504-4636-ADAF-64C91F92643F}" destId="{CDBE8FD4-0CE6-490D-A192-C80152ECB26D}" srcOrd="0" destOrd="0" presId="urn:microsoft.com/office/officeart/2005/8/layout/hierarchy2"/>
    <dgm:cxn modelId="{8CB26B22-2BB1-4F8F-8404-9F1074B58689}" srcId="{64CBBB31-65DE-409A-95F4-C8C1A4E337D3}" destId="{17EE6704-B9BB-44A7-880B-D99D414798D2}" srcOrd="0" destOrd="0" parTransId="{AEFE99F8-5DC4-4721-9612-2BC3A8A1912F}" sibTransId="{EA150A4B-7FA8-4F90-BB91-5B8657BDD45E}"/>
    <dgm:cxn modelId="{EEA7BA0F-196A-4FF8-9114-F8F62D2BD23B}" type="presOf" srcId="{9822FF82-14C2-4715-AC4C-4692D237D104}" destId="{05C7B437-EE25-47FE-B137-00595F08566A}" srcOrd="0" destOrd="0" presId="urn:microsoft.com/office/officeart/2005/8/layout/hierarchy2"/>
    <dgm:cxn modelId="{F71D2D97-7AED-4741-B24F-2843C6536473}" type="presOf" srcId="{17EE6704-B9BB-44A7-880B-D99D414798D2}" destId="{B40EF18D-690D-45AB-A709-E7296354B605}" srcOrd="0" destOrd="0" presId="urn:microsoft.com/office/officeart/2005/8/layout/hierarchy2"/>
    <dgm:cxn modelId="{34662AE1-6314-4DB5-8C57-89C8081B974D}" type="presOf" srcId="{AEFE99F8-5DC4-4721-9612-2BC3A8A1912F}" destId="{5E4E04A0-7363-4496-AA80-CAE5C873BBA0}" srcOrd="0" destOrd="0" presId="urn:microsoft.com/office/officeart/2005/8/layout/hierarchy2"/>
    <dgm:cxn modelId="{E1B46E62-DB98-48FC-9C3D-D5DC0CE8E2EE}" type="presOf" srcId="{37C049FE-612A-4FF3-AB51-0162E7E78C45}" destId="{3831371B-68C6-4FA9-813F-557852A96602}" srcOrd="0" destOrd="0" presId="urn:microsoft.com/office/officeart/2005/8/layout/hierarchy2"/>
    <dgm:cxn modelId="{AFB24DA3-2B6E-4FFC-BA2C-6A90C763DC00}" srcId="{D2B12C1C-C720-424C-85C7-DD059D40A381}" destId="{8C0F439D-920C-44C6-8F93-9A45534AAD5C}" srcOrd="0" destOrd="0" parTransId="{5C4A8E49-EE5A-4862-8643-138459E66EBC}" sibTransId="{95F2A4DE-BA61-4617-B009-B547CF79942F}"/>
    <dgm:cxn modelId="{E1C5B45C-F296-48AD-9B27-53416EEF20FC}" type="presOf" srcId="{5C4A8E49-EE5A-4862-8643-138459E66EBC}" destId="{EBF109BC-0B0C-494A-A8D6-9AD4CC2B9383}" srcOrd="0" destOrd="0" presId="urn:microsoft.com/office/officeart/2005/8/layout/hierarchy2"/>
    <dgm:cxn modelId="{BCE0F23D-791C-4788-ABF0-7763FE02C3D2}" srcId="{68870D9C-1E91-4BA8-BDFE-E52773EF18D9}" destId="{4F5E224C-0504-4636-ADAF-64C91F92643F}" srcOrd="0" destOrd="0" parTransId="{2CD13F05-9E97-473A-BB99-F328BF73902E}" sibTransId="{DB3CECD4-D38B-4318-9E50-646E96CEF1EB}"/>
    <dgm:cxn modelId="{1DB828C5-F8A0-4C15-AEFA-7855ABF6DB6E}" type="presOf" srcId="{5503B533-888D-489B-9099-15811FD9BAF5}" destId="{F3304449-1322-4584-A5AE-F651557EEC08}" srcOrd="0" destOrd="0" presId="urn:microsoft.com/office/officeart/2005/8/layout/hierarchy2"/>
    <dgm:cxn modelId="{D099E491-4ADE-4681-95CD-770B7D560C10}" type="presOf" srcId="{2CD13F05-9E97-473A-BB99-F328BF73902E}" destId="{7A183B9D-5559-4946-B85A-F30FCD32A9DA}" srcOrd="0" destOrd="0" presId="urn:microsoft.com/office/officeart/2005/8/layout/hierarchy2"/>
    <dgm:cxn modelId="{7CB92BA8-DCE1-45C0-8AB0-A9FCB04AF631}" type="presOf" srcId="{5C4A8E49-EE5A-4862-8643-138459E66EBC}" destId="{AC3F04AE-2FB1-4CA3-9D42-39129D6E08FD}" srcOrd="1" destOrd="0" presId="urn:microsoft.com/office/officeart/2005/8/layout/hierarchy2"/>
    <dgm:cxn modelId="{AC0AA152-639F-4F82-9646-401C2D25166B}" type="presOf" srcId="{CAD95459-7D02-4C14-8EB5-FA66560120D8}" destId="{F15735A7-5466-4E94-A58D-DA44B8E69A04}" srcOrd="0" destOrd="0" presId="urn:microsoft.com/office/officeart/2005/8/layout/hierarchy2"/>
    <dgm:cxn modelId="{2974A24D-D1D9-4ACC-B2B9-B20DF7659E75}" srcId="{9822FF82-14C2-4715-AC4C-4692D237D104}" destId="{D2B12C1C-C720-424C-85C7-DD059D40A381}" srcOrd="2" destOrd="0" parTransId="{CAD95459-7D02-4C14-8EB5-FA66560120D8}" sibTransId="{FDDF8D44-E2C6-4070-9515-EF04F740FA5E}"/>
    <dgm:cxn modelId="{DC8DFAFA-7FF4-42B2-9966-AB865E1DF375}" srcId="{9822FF82-14C2-4715-AC4C-4692D237D104}" destId="{68870D9C-1E91-4BA8-BDFE-E52773EF18D9}" srcOrd="1" destOrd="0" parTransId="{5503B533-888D-489B-9099-15811FD9BAF5}" sibTransId="{D5DBC1FB-484A-47D2-A58F-8A4D040DD6B9}"/>
    <dgm:cxn modelId="{F449510B-8E63-4DB7-94FF-7572099CFAF2}" type="presOf" srcId="{348D8414-D501-4294-81EB-D7A153C5F89D}" destId="{4E47836F-DFE2-47CC-A85F-676B346AD270}" srcOrd="0" destOrd="0" presId="urn:microsoft.com/office/officeart/2005/8/layout/hierarchy2"/>
    <dgm:cxn modelId="{1D2F4C42-0C96-4C2C-A0DF-09B025FE8C3E}" type="presOf" srcId="{8C0F439D-920C-44C6-8F93-9A45534AAD5C}" destId="{3393187F-4B3C-43DE-8F05-B5621702834B}" srcOrd="0" destOrd="0" presId="urn:microsoft.com/office/officeart/2005/8/layout/hierarchy2"/>
    <dgm:cxn modelId="{77403B92-26AE-4FA2-BBFC-A967A42CAF6D}" type="presOf" srcId="{2CD13F05-9E97-473A-BB99-F328BF73902E}" destId="{65D2D2D3-52C3-4048-88BC-7C02A35DF250}" srcOrd="1" destOrd="0" presId="urn:microsoft.com/office/officeart/2005/8/layout/hierarchy2"/>
    <dgm:cxn modelId="{7F90D044-624D-4EBA-934A-0967CB97CA1C}" type="presOf" srcId="{CAD95459-7D02-4C14-8EB5-FA66560120D8}" destId="{50B023FA-C75A-4609-A5F3-0139B34B204B}" srcOrd="1" destOrd="0" presId="urn:microsoft.com/office/officeart/2005/8/layout/hierarchy2"/>
    <dgm:cxn modelId="{0A688ABC-38F2-4EFE-A58F-2C29C4738A9A}" type="presOf" srcId="{64CBBB31-65DE-409A-95F4-C8C1A4E337D3}" destId="{C740C8CB-EC23-4092-AD4A-923BA3D0A66D}" srcOrd="0" destOrd="0" presId="urn:microsoft.com/office/officeart/2005/8/layout/hierarchy2"/>
    <dgm:cxn modelId="{1B8F800E-CB80-4AE3-A4BC-06204C48087A}" srcId="{348D8414-D501-4294-81EB-D7A153C5F89D}" destId="{9822FF82-14C2-4715-AC4C-4692D237D104}" srcOrd="0" destOrd="0" parTransId="{F3F75DDA-C39B-45E6-B27E-C56EC49ED222}" sibTransId="{DDC59FC8-9B37-4ED5-88B4-A5F298F943E4}"/>
    <dgm:cxn modelId="{78E06E7C-A38C-4449-98D9-77C79BA1E2AA}" type="presOf" srcId="{D2B12C1C-C720-424C-85C7-DD059D40A381}" destId="{67FA0BED-6C3E-436A-B90C-9C5FE1584E0E}" srcOrd="0" destOrd="0" presId="urn:microsoft.com/office/officeart/2005/8/layout/hierarchy2"/>
    <dgm:cxn modelId="{8F46E447-DE3B-4FC9-AF6A-6FABA0CD6F71}" type="presOf" srcId="{AEFE99F8-5DC4-4721-9612-2BC3A8A1912F}" destId="{DAC3B735-E275-40E1-B3B4-FE98B4C66365}" srcOrd="1" destOrd="0" presId="urn:microsoft.com/office/officeart/2005/8/layout/hierarchy2"/>
    <dgm:cxn modelId="{922F134F-E510-489F-9043-5A6F922C60ED}" type="presOf" srcId="{37C049FE-612A-4FF3-AB51-0162E7E78C45}" destId="{855A446C-FD7E-41BB-9EDF-80ECFFD89B30}" srcOrd="1" destOrd="0" presId="urn:microsoft.com/office/officeart/2005/8/layout/hierarchy2"/>
    <dgm:cxn modelId="{3837AC78-92C0-4041-A607-56A2D3AC5CFD}" type="presOf" srcId="{68870D9C-1E91-4BA8-BDFE-E52773EF18D9}" destId="{E0E5A946-B662-4FF0-AF5D-96BDB2DF1427}" srcOrd="0" destOrd="0" presId="urn:microsoft.com/office/officeart/2005/8/layout/hierarchy2"/>
    <dgm:cxn modelId="{E1F758AC-97B3-4F69-B554-6CECD1A77A8C}" type="presOf" srcId="{5503B533-888D-489B-9099-15811FD9BAF5}" destId="{FEB9D97F-850C-437D-B47A-65986B36B506}" srcOrd="1" destOrd="0" presId="urn:microsoft.com/office/officeart/2005/8/layout/hierarchy2"/>
    <dgm:cxn modelId="{BED6A88D-6A55-4F2B-9E05-B1867C796921}" srcId="{9822FF82-14C2-4715-AC4C-4692D237D104}" destId="{64CBBB31-65DE-409A-95F4-C8C1A4E337D3}" srcOrd="0" destOrd="0" parTransId="{37C049FE-612A-4FF3-AB51-0162E7E78C45}" sibTransId="{0F1E6303-CC7B-40BF-BA0C-0326CF319AFE}"/>
    <dgm:cxn modelId="{5074555B-8060-4397-84E5-FDF80A95F330}" type="presParOf" srcId="{4E47836F-DFE2-47CC-A85F-676B346AD270}" destId="{22F86283-D407-4E87-A9E3-E07B36FBCCE0}" srcOrd="0" destOrd="0" presId="urn:microsoft.com/office/officeart/2005/8/layout/hierarchy2"/>
    <dgm:cxn modelId="{2AC2DBA2-C482-498F-8698-C38F82A406AC}" type="presParOf" srcId="{22F86283-D407-4E87-A9E3-E07B36FBCCE0}" destId="{05C7B437-EE25-47FE-B137-00595F08566A}" srcOrd="0" destOrd="0" presId="urn:microsoft.com/office/officeart/2005/8/layout/hierarchy2"/>
    <dgm:cxn modelId="{E1EDE83A-CB36-439B-88ED-C2F41CC54747}" type="presParOf" srcId="{22F86283-D407-4E87-A9E3-E07B36FBCCE0}" destId="{5B857B8F-452E-463B-8FA9-8020AD37830F}" srcOrd="1" destOrd="0" presId="urn:microsoft.com/office/officeart/2005/8/layout/hierarchy2"/>
    <dgm:cxn modelId="{42D83610-1A05-49F0-8CDE-A3B69DF56A47}" type="presParOf" srcId="{5B857B8F-452E-463B-8FA9-8020AD37830F}" destId="{3831371B-68C6-4FA9-813F-557852A96602}" srcOrd="0" destOrd="0" presId="urn:microsoft.com/office/officeart/2005/8/layout/hierarchy2"/>
    <dgm:cxn modelId="{D4F01082-220C-4549-AA51-246FEA893E33}" type="presParOf" srcId="{3831371B-68C6-4FA9-813F-557852A96602}" destId="{855A446C-FD7E-41BB-9EDF-80ECFFD89B30}" srcOrd="0" destOrd="0" presId="urn:microsoft.com/office/officeart/2005/8/layout/hierarchy2"/>
    <dgm:cxn modelId="{BA6AE4C7-0E42-46E4-B7C1-493E2932C6C3}" type="presParOf" srcId="{5B857B8F-452E-463B-8FA9-8020AD37830F}" destId="{18C14CF8-A332-4A31-8CC8-5A515B27CD7E}" srcOrd="1" destOrd="0" presId="urn:microsoft.com/office/officeart/2005/8/layout/hierarchy2"/>
    <dgm:cxn modelId="{F65C95A2-59EA-4F73-8013-120B9FE478ED}" type="presParOf" srcId="{18C14CF8-A332-4A31-8CC8-5A515B27CD7E}" destId="{C740C8CB-EC23-4092-AD4A-923BA3D0A66D}" srcOrd="0" destOrd="0" presId="urn:microsoft.com/office/officeart/2005/8/layout/hierarchy2"/>
    <dgm:cxn modelId="{CEC20404-887A-4B74-92F0-7216E86BA907}" type="presParOf" srcId="{18C14CF8-A332-4A31-8CC8-5A515B27CD7E}" destId="{0145B630-4AF1-4C85-BC57-8024A00B50B5}" srcOrd="1" destOrd="0" presId="urn:microsoft.com/office/officeart/2005/8/layout/hierarchy2"/>
    <dgm:cxn modelId="{199AF14A-B023-498A-BE4E-CD05DE8BEBDE}" type="presParOf" srcId="{0145B630-4AF1-4C85-BC57-8024A00B50B5}" destId="{5E4E04A0-7363-4496-AA80-CAE5C873BBA0}" srcOrd="0" destOrd="0" presId="urn:microsoft.com/office/officeart/2005/8/layout/hierarchy2"/>
    <dgm:cxn modelId="{9C05BFF4-DECF-4986-8443-8CAE53ED2B10}" type="presParOf" srcId="{5E4E04A0-7363-4496-AA80-CAE5C873BBA0}" destId="{DAC3B735-E275-40E1-B3B4-FE98B4C66365}" srcOrd="0" destOrd="0" presId="urn:microsoft.com/office/officeart/2005/8/layout/hierarchy2"/>
    <dgm:cxn modelId="{D723758B-E4F9-4EFC-A599-6BF1CF7842FA}" type="presParOf" srcId="{0145B630-4AF1-4C85-BC57-8024A00B50B5}" destId="{D5DB2E40-28D4-4E0F-A673-DBAD1FE1FA36}" srcOrd="1" destOrd="0" presId="urn:microsoft.com/office/officeart/2005/8/layout/hierarchy2"/>
    <dgm:cxn modelId="{65D2D288-80C0-4CDF-8991-4177C8ACC3C2}" type="presParOf" srcId="{D5DB2E40-28D4-4E0F-A673-DBAD1FE1FA36}" destId="{B40EF18D-690D-45AB-A709-E7296354B605}" srcOrd="0" destOrd="0" presId="urn:microsoft.com/office/officeart/2005/8/layout/hierarchy2"/>
    <dgm:cxn modelId="{BA5545A8-3709-43F3-9DB7-28EF012212E9}" type="presParOf" srcId="{D5DB2E40-28D4-4E0F-A673-DBAD1FE1FA36}" destId="{56BAD22E-1A9C-4ABA-A6C1-1A75ED60B838}" srcOrd="1" destOrd="0" presId="urn:microsoft.com/office/officeart/2005/8/layout/hierarchy2"/>
    <dgm:cxn modelId="{F0A9F019-DDFD-4C55-917E-DAF5EEFAA31C}" type="presParOf" srcId="{5B857B8F-452E-463B-8FA9-8020AD37830F}" destId="{F3304449-1322-4584-A5AE-F651557EEC08}" srcOrd="2" destOrd="0" presId="urn:microsoft.com/office/officeart/2005/8/layout/hierarchy2"/>
    <dgm:cxn modelId="{08677116-BE2D-4F0C-BEA7-896C1107852A}" type="presParOf" srcId="{F3304449-1322-4584-A5AE-F651557EEC08}" destId="{FEB9D97F-850C-437D-B47A-65986B36B506}" srcOrd="0" destOrd="0" presId="urn:microsoft.com/office/officeart/2005/8/layout/hierarchy2"/>
    <dgm:cxn modelId="{2AF27679-A5B1-456A-ADB3-7F416D964672}" type="presParOf" srcId="{5B857B8F-452E-463B-8FA9-8020AD37830F}" destId="{620B8F2B-2C16-40DC-B712-A98609B0720B}" srcOrd="3" destOrd="0" presId="urn:microsoft.com/office/officeart/2005/8/layout/hierarchy2"/>
    <dgm:cxn modelId="{142BD7E1-0CAB-4A3D-93C5-6ECFAB45BA18}" type="presParOf" srcId="{620B8F2B-2C16-40DC-B712-A98609B0720B}" destId="{E0E5A946-B662-4FF0-AF5D-96BDB2DF1427}" srcOrd="0" destOrd="0" presId="urn:microsoft.com/office/officeart/2005/8/layout/hierarchy2"/>
    <dgm:cxn modelId="{BE6F2465-5F50-4695-B720-D1C685E72D2A}" type="presParOf" srcId="{620B8F2B-2C16-40DC-B712-A98609B0720B}" destId="{454F48AD-4007-40A8-9CD2-D86FD31506A8}" srcOrd="1" destOrd="0" presId="urn:microsoft.com/office/officeart/2005/8/layout/hierarchy2"/>
    <dgm:cxn modelId="{3BCA755C-F2C3-4138-BBAC-B6CBFFA7756D}" type="presParOf" srcId="{454F48AD-4007-40A8-9CD2-D86FD31506A8}" destId="{7A183B9D-5559-4946-B85A-F30FCD32A9DA}" srcOrd="0" destOrd="0" presId="urn:microsoft.com/office/officeart/2005/8/layout/hierarchy2"/>
    <dgm:cxn modelId="{89AE9813-5DE0-4428-8CCD-C25C7FDECD05}" type="presParOf" srcId="{7A183B9D-5559-4946-B85A-F30FCD32A9DA}" destId="{65D2D2D3-52C3-4048-88BC-7C02A35DF250}" srcOrd="0" destOrd="0" presId="urn:microsoft.com/office/officeart/2005/8/layout/hierarchy2"/>
    <dgm:cxn modelId="{6E7A7D78-AF62-403B-97ED-70FD2BF92684}" type="presParOf" srcId="{454F48AD-4007-40A8-9CD2-D86FD31506A8}" destId="{980BDE3D-50D8-43D8-976C-44095BF31212}" srcOrd="1" destOrd="0" presId="urn:microsoft.com/office/officeart/2005/8/layout/hierarchy2"/>
    <dgm:cxn modelId="{69225471-7C34-466D-9FED-1F83DEE13803}" type="presParOf" srcId="{980BDE3D-50D8-43D8-976C-44095BF31212}" destId="{CDBE8FD4-0CE6-490D-A192-C80152ECB26D}" srcOrd="0" destOrd="0" presId="urn:microsoft.com/office/officeart/2005/8/layout/hierarchy2"/>
    <dgm:cxn modelId="{749960B2-0A0C-4471-9AD8-1BD3D5FAFA2B}" type="presParOf" srcId="{980BDE3D-50D8-43D8-976C-44095BF31212}" destId="{E23FF481-23FB-427F-95DD-A9482ED4E795}" srcOrd="1" destOrd="0" presId="urn:microsoft.com/office/officeart/2005/8/layout/hierarchy2"/>
    <dgm:cxn modelId="{7409DCC4-4DA5-48E3-A19B-3ECFA46B315A}" type="presParOf" srcId="{5B857B8F-452E-463B-8FA9-8020AD37830F}" destId="{F15735A7-5466-4E94-A58D-DA44B8E69A04}" srcOrd="4" destOrd="0" presId="urn:microsoft.com/office/officeart/2005/8/layout/hierarchy2"/>
    <dgm:cxn modelId="{72AB090F-6F69-4FF7-8611-46191685B2BD}" type="presParOf" srcId="{F15735A7-5466-4E94-A58D-DA44B8E69A04}" destId="{50B023FA-C75A-4609-A5F3-0139B34B204B}" srcOrd="0" destOrd="0" presId="urn:microsoft.com/office/officeart/2005/8/layout/hierarchy2"/>
    <dgm:cxn modelId="{6A5F9E9B-48F8-4A28-B8C0-A4B669BB42FD}" type="presParOf" srcId="{5B857B8F-452E-463B-8FA9-8020AD37830F}" destId="{DD5DD4D5-FBBE-47DC-AB66-8DA4F7BD2951}" srcOrd="5" destOrd="0" presId="urn:microsoft.com/office/officeart/2005/8/layout/hierarchy2"/>
    <dgm:cxn modelId="{B2E52DFD-6352-4A75-9912-D68F1B213848}" type="presParOf" srcId="{DD5DD4D5-FBBE-47DC-AB66-8DA4F7BD2951}" destId="{67FA0BED-6C3E-436A-B90C-9C5FE1584E0E}" srcOrd="0" destOrd="0" presId="urn:microsoft.com/office/officeart/2005/8/layout/hierarchy2"/>
    <dgm:cxn modelId="{B4326807-239C-4EC2-A584-B43D99FE9B76}" type="presParOf" srcId="{DD5DD4D5-FBBE-47DC-AB66-8DA4F7BD2951}" destId="{19DA95A6-86FD-4BEF-99E8-E506864A5C91}" srcOrd="1" destOrd="0" presId="urn:microsoft.com/office/officeart/2005/8/layout/hierarchy2"/>
    <dgm:cxn modelId="{E8A0567C-44AD-4C26-9714-2461069F0C21}" type="presParOf" srcId="{19DA95A6-86FD-4BEF-99E8-E506864A5C91}" destId="{EBF109BC-0B0C-494A-A8D6-9AD4CC2B9383}" srcOrd="0" destOrd="0" presId="urn:microsoft.com/office/officeart/2005/8/layout/hierarchy2"/>
    <dgm:cxn modelId="{4376DAF9-0357-4C73-BA24-7BAA5FCDA8A5}" type="presParOf" srcId="{EBF109BC-0B0C-494A-A8D6-9AD4CC2B9383}" destId="{AC3F04AE-2FB1-4CA3-9D42-39129D6E08FD}" srcOrd="0" destOrd="0" presId="urn:microsoft.com/office/officeart/2005/8/layout/hierarchy2"/>
    <dgm:cxn modelId="{3ABEF29F-AAD8-4070-9F25-9FAE051DE6D5}" type="presParOf" srcId="{19DA95A6-86FD-4BEF-99E8-E506864A5C91}" destId="{A1317332-F405-44E9-BB72-EEFB905AEA86}" srcOrd="1" destOrd="0" presId="urn:microsoft.com/office/officeart/2005/8/layout/hierarchy2"/>
    <dgm:cxn modelId="{DD8533BB-15C8-43A0-B6F7-44CDDF6BB102}" type="presParOf" srcId="{A1317332-F405-44E9-BB72-EEFB905AEA86}" destId="{3393187F-4B3C-43DE-8F05-B5621702834B}" srcOrd="0" destOrd="0" presId="urn:microsoft.com/office/officeart/2005/8/layout/hierarchy2"/>
    <dgm:cxn modelId="{67FACF83-0F09-49F1-8D96-7EC5625DAA16}" type="presParOf" srcId="{A1317332-F405-44E9-BB72-EEFB905AEA86}" destId="{0514088B-B02E-404F-A830-0D19A6EC412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0C7DE7-5432-4652-9134-0E7E87337F68}" type="doc">
      <dgm:prSet loTypeId="urn:microsoft.com/office/officeart/2005/8/layout/vList6" loCatId="process" qsTypeId="urn:microsoft.com/office/officeart/2005/8/quickstyle/simple5" qsCatId="simple" csTypeId="urn:microsoft.com/office/officeart/2005/8/colors/accent0_3" csCatId="mainScheme" phldr="1"/>
      <dgm:spPr/>
      <dgm:t>
        <a:bodyPr/>
        <a:lstStyle/>
        <a:p>
          <a:endParaRPr lang="en-US"/>
        </a:p>
      </dgm:t>
    </dgm:pt>
    <dgm:pt modelId="{298B3B2A-D7CF-4E60-85B8-15811B039A77}">
      <dgm:prSet phldrT="[טקסט]"/>
      <dgm:spPr/>
      <dgm:t>
        <a:bodyPr/>
        <a:lstStyle/>
        <a:p>
          <a:r>
            <a:rPr lang="en-US" dirty="0"/>
            <a:t>Volume Velocity</a:t>
          </a:r>
          <a:endParaRPr lang="he-IL" dirty="0"/>
        </a:p>
        <a:p>
          <a:r>
            <a:rPr lang="en-US" dirty="0"/>
            <a:t>Vertically</a:t>
          </a:r>
        </a:p>
      </dgm:t>
    </dgm:pt>
    <dgm:pt modelId="{8C0FE878-3E71-4DC2-932B-78173BF8C540}" type="parTrans" cxnId="{01D16F29-D4F2-49D6-8616-E82C5D4E0740}">
      <dgm:prSet/>
      <dgm:spPr/>
      <dgm:t>
        <a:bodyPr/>
        <a:lstStyle/>
        <a:p>
          <a:endParaRPr lang="en-US"/>
        </a:p>
      </dgm:t>
    </dgm:pt>
    <dgm:pt modelId="{DFC80958-AFC9-412B-AB3A-463E5443DEC6}" type="sibTrans" cxnId="{01D16F29-D4F2-49D6-8616-E82C5D4E0740}">
      <dgm:prSet/>
      <dgm:spPr/>
      <dgm:t>
        <a:bodyPr/>
        <a:lstStyle/>
        <a:p>
          <a:endParaRPr lang="en-US"/>
        </a:p>
      </dgm:t>
    </dgm:pt>
    <dgm:pt modelId="{7AEA61B3-324A-491D-8BB3-960093AE6E51}">
      <dgm:prSet phldrT="[טקסט]"/>
      <dgm:spPr/>
      <dgm:t>
        <a:bodyPr/>
        <a:lstStyle/>
        <a:p>
          <a:r>
            <a:rPr lang="en-US" dirty="0"/>
            <a:t>Schema less</a:t>
          </a:r>
        </a:p>
      </dgm:t>
    </dgm:pt>
    <dgm:pt modelId="{B598F885-3767-489D-876E-A5282A3FC8AC}" type="parTrans" cxnId="{FF9ABF95-926D-41F2-BE8D-F4D45B5EF7BC}">
      <dgm:prSet/>
      <dgm:spPr/>
      <dgm:t>
        <a:bodyPr/>
        <a:lstStyle/>
        <a:p>
          <a:endParaRPr lang="en-US"/>
        </a:p>
      </dgm:t>
    </dgm:pt>
    <dgm:pt modelId="{497AD4F0-5797-4055-9A60-764F5343F351}" type="sibTrans" cxnId="{FF9ABF95-926D-41F2-BE8D-F4D45B5EF7BC}">
      <dgm:prSet/>
      <dgm:spPr/>
      <dgm:t>
        <a:bodyPr/>
        <a:lstStyle/>
        <a:p>
          <a:endParaRPr lang="en-US"/>
        </a:p>
      </dgm:t>
    </dgm:pt>
    <dgm:pt modelId="{17E8A813-4A4A-4B92-B7E0-3C609F710A8E}">
      <dgm:prSet phldrT="[טקסט]"/>
      <dgm:spPr/>
      <dgm:t>
        <a:bodyPr/>
        <a:lstStyle/>
        <a:p>
          <a:r>
            <a:rPr lang="en-US" dirty="0"/>
            <a:t>VALUE</a:t>
          </a:r>
        </a:p>
      </dgm:t>
    </dgm:pt>
    <dgm:pt modelId="{891ADF63-7711-4BFC-9894-B4A12A10D2F6}" type="parTrans" cxnId="{E5987561-27E6-4B93-9BEA-447E9ECB69F9}">
      <dgm:prSet/>
      <dgm:spPr/>
      <dgm:t>
        <a:bodyPr/>
        <a:lstStyle/>
        <a:p>
          <a:endParaRPr lang="en-US"/>
        </a:p>
      </dgm:t>
    </dgm:pt>
    <dgm:pt modelId="{F303F5E6-18A5-4B64-A417-D23552958654}" type="sibTrans" cxnId="{E5987561-27E6-4B93-9BEA-447E9ECB69F9}">
      <dgm:prSet/>
      <dgm:spPr/>
      <dgm:t>
        <a:bodyPr/>
        <a:lstStyle/>
        <a:p>
          <a:endParaRPr lang="en-US"/>
        </a:p>
      </dgm:t>
    </dgm:pt>
    <dgm:pt modelId="{E34CCA3B-C452-41B2-880A-FEB741DF792C}">
      <dgm:prSet phldrT="[טקסט]"/>
      <dgm:spPr/>
      <dgm:t>
        <a:bodyPr/>
        <a:lstStyle/>
        <a:p>
          <a:r>
            <a:rPr lang="en-US" dirty="0"/>
            <a:t>Data gives you business advantage</a:t>
          </a:r>
        </a:p>
      </dgm:t>
    </dgm:pt>
    <dgm:pt modelId="{49EA4566-F471-4918-B7C1-C05E84E7F3FD}" type="parTrans" cxnId="{B857E751-25E9-46BC-861F-11276070FE84}">
      <dgm:prSet/>
      <dgm:spPr/>
      <dgm:t>
        <a:bodyPr/>
        <a:lstStyle/>
        <a:p>
          <a:endParaRPr lang="en-US"/>
        </a:p>
      </dgm:t>
    </dgm:pt>
    <dgm:pt modelId="{B6FA6521-7021-491F-817A-E18AA4181080}" type="sibTrans" cxnId="{B857E751-25E9-46BC-861F-11276070FE84}">
      <dgm:prSet/>
      <dgm:spPr/>
      <dgm:t>
        <a:bodyPr/>
        <a:lstStyle/>
        <a:p>
          <a:endParaRPr lang="en-US"/>
        </a:p>
      </dgm:t>
    </dgm:pt>
    <dgm:pt modelId="{FF83AE86-D9F3-4C2B-8639-D420B1061242}">
      <dgm:prSet phldrT="[טקסט]"/>
      <dgm:spPr/>
      <dgm:t>
        <a:bodyPr/>
        <a:lstStyle/>
        <a:p>
          <a:r>
            <a:rPr lang="en-US" dirty="0"/>
            <a:t>Flexible schema</a:t>
          </a:r>
        </a:p>
      </dgm:t>
    </dgm:pt>
    <dgm:pt modelId="{406D495C-383D-4D5C-B41E-BDC783DAEFC4}" type="parTrans" cxnId="{D35BE0FA-EF2D-4161-9262-2AF405A39B43}">
      <dgm:prSet/>
      <dgm:spPr/>
      <dgm:t>
        <a:bodyPr/>
        <a:lstStyle/>
        <a:p>
          <a:endParaRPr lang="en-US"/>
        </a:p>
      </dgm:t>
    </dgm:pt>
    <dgm:pt modelId="{9A1F06A2-E031-426B-A40F-4161F6609EDC}" type="sibTrans" cxnId="{D35BE0FA-EF2D-4161-9262-2AF405A39B43}">
      <dgm:prSet/>
      <dgm:spPr/>
      <dgm:t>
        <a:bodyPr/>
        <a:lstStyle/>
        <a:p>
          <a:endParaRPr lang="en-US"/>
        </a:p>
      </dgm:t>
    </dgm:pt>
    <dgm:pt modelId="{BD04735B-796C-4083-99A7-06D9E702921C}">
      <dgm:prSet phldrT="[טקסט]"/>
      <dgm:spPr/>
      <dgm:t>
        <a:bodyPr/>
        <a:lstStyle/>
        <a:p>
          <a:r>
            <a:rPr lang="en-US" dirty="0"/>
            <a:t>Horizontal scaling </a:t>
          </a:r>
        </a:p>
      </dgm:t>
    </dgm:pt>
    <dgm:pt modelId="{DF73369F-FA23-4E6D-B314-082EBBB6100A}" type="parTrans" cxnId="{7CD6554B-22A3-4E11-96EE-4B23ABB3A61F}">
      <dgm:prSet/>
      <dgm:spPr/>
      <dgm:t>
        <a:bodyPr/>
        <a:lstStyle/>
        <a:p>
          <a:endParaRPr lang="en-US"/>
        </a:p>
      </dgm:t>
    </dgm:pt>
    <dgm:pt modelId="{543BBB78-CB62-428A-B3E5-D7EEF7E9BE1B}" type="sibTrans" cxnId="{7CD6554B-22A3-4E11-96EE-4B23ABB3A61F}">
      <dgm:prSet/>
      <dgm:spPr/>
      <dgm:t>
        <a:bodyPr/>
        <a:lstStyle/>
        <a:p>
          <a:endParaRPr lang="en-US"/>
        </a:p>
      </dgm:t>
    </dgm:pt>
    <dgm:pt modelId="{ECC6917D-A899-4E19-83B8-6E8AF3090433}">
      <dgm:prSet phldrT="[טקסט]"/>
      <dgm:spPr/>
      <dgm:t>
        <a:bodyPr/>
        <a:lstStyle/>
        <a:p>
          <a:r>
            <a:rPr lang="en-US" dirty="0"/>
            <a:t>Open source </a:t>
          </a:r>
        </a:p>
      </dgm:t>
    </dgm:pt>
    <dgm:pt modelId="{E6413388-0F92-4B6A-9C7A-4706C676D589}" type="parTrans" cxnId="{A95D72FD-B6E9-4B1F-8A81-9447FB573D5A}">
      <dgm:prSet/>
      <dgm:spPr/>
      <dgm:t>
        <a:bodyPr/>
        <a:lstStyle/>
        <a:p>
          <a:endParaRPr lang="en-US"/>
        </a:p>
      </dgm:t>
    </dgm:pt>
    <dgm:pt modelId="{2FB22BDC-A705-4923-AADD-4ED40E873197}" type="sibTrans" cxnId="{A95D72FD-B6E9-4B1F-8A81-9447FB573D5A}">
      <dgm:prSet/>
      <dgm:spPr/>
      <dgm:t>
        <a:bodyPr/>
        <a:lstStyle/>
        <a:p>
          <a:endParaRPr lang="en-US"/>
        </a:p>
      </dgm:t>
    </dgm:pt>
    <dgm:pt modelId="{0F2036E5-75F9-430C-A11E-B8BDC328DB0E}" type="pres">
      <dgm:prSet presAssocID="{130C7DE7-5432-4652-9134-0E7E87337F68}" presName="Name0" presStyleCnt="0">
        <dgm:presLayoutVars>
          <dgm:dir/>
          <dgm:animLvl val="lvl"/>
          <dgm:resizeHandles/>
        </dgm:presLayoutVars>
      </dgm:prSet>
      <dgm:spPr/>
      <dgm:t>
        <a:bodyPr/>
        <a:lstStyle/>
        <a:p>
          <a:pPr rtl="1"/>
          <a:endParaRPr lang="he-IL"/>
        </a:p>
      </dgm:t>
    </dgm:pt>
    <dgm:pt modelId="{2FB57B69-9724-44BD-8A6B-804CA325B092}" type="pres">
      <dgm:prSet presAssocID="{298B3B2A-D7CF-4E60-85B8-15811B039A77}" presName="linNode" presStyleCnt="0"/>
      <dgm:spPr/>
    </dgm:pt>
    <dgm:pt modelId="{B0806874-AC92-47C5-B924-E12385007DAD}" type="pres">
      <dgm:prSet presAssocID="{298B3B2A-D7CF-4E60-85B8-15811B039A77}" presName="parentShp" presStyleLbl="node1" presStyleIdx="0" presStyleCnt="2">
        <dgm:presLayoutVars>
          <dgm:bulletEnabled val="1"/>
        </dgm:presLayoutVars>
      </dgm:prSet>
      <dgm:spPr/>
      <dgm:t>
        <a:bodyPr/>
        <a:lstStyle/>
        <a:p>
          <a:pPr rtl="1"/>
          <a:endParaRPr lang="he-IL"/>
        </a:p>
      </dgm:t>
    </dgm:pt>
    <dgm:pt modelId="{DA18BA51-435D-4F31-BCAE-1682D792D49A}" type="pres">
      <dgm:prSet presAssocID="{298B3B2A-D7CF-4E60-85B8-15811B039A77}" presName="childShp" presStyleLbl="bgAccFollowNode1" presStyleIdx="0" presStyleCnt="2">
        <dgm:presLayoutVars>
          <dgm:bulletEnabled val="1"/>
        </dgm:presLayoutVars>
      </dgm:prSet>
      <dgm:spPr/>
      <dgm:t>
        <a:bodyPr/>
        <a:lstStyle/>
        <a:p>
          <a:pPr rtl="1"/>
          <a:endParaRPr lang="he-IL"/>
        </a:p>
      </dgm:t>
    </dgm:pt>
    <dgm:pt modelId="{97AC7467-A2F2-49AB-8B30-C95B3FCADD16}" type="pres">
      <dgm:prSet presAssocID="{DFC80958-AFC9-412B-AB3A-463E5443DEC6}" presName="spacing" presStyleCnt="0"/>
      <dgm:spPr/>
    </dgm:pt>
    <dgm:pt modelId="{A4CA9438-7F44-4DB1-AF26-4AABAE221188}" type="pres">
      <dgm:prSet presAssocID="{17E8A813-4A4A-4B92-B7E0-3C609F710A8E}" presName="linNode" presStyleCnt="0"/>
      <dgm:spPr/>
    </dgm:pt>
    <dgm:pt modelId="{3F583FD7-1DEC-4171-A522-35EBDF89423A}" type="pres">
      <dgm:prSet presAssocID="{17E8A813-4A4A-4B92-B7E0-3C609F710A8E}" presName="parentShp" presStyleLbl="node1" presStyleIdx="1" presStyleCnt="2">
        <dgm:presLayoutVars>
          <dgm:bulletEnabled val="1"/>
        </dgm:presLayoutVars>
      </dgm:prSet>
      <dgm:spPr/>
      <dgm:t>
        <a:bodyPr/>
        <a:lstStyle/>
        <a:p>
          <a:pPr rtl="1"/>
          <a:endParaRPr lang="he-IL"/>
        </a:p>
      </dgm:t>
    </dgm:pt>
    <dgm:pt modelId="{90745E84-43FA-4DAC-BD8D-6DF6F40B26FC}" type="pres">
      <dgm:prSet presAssocID="{17E8A813-4A4A-4B92-B7E0-3C609F710A8E}" presName="childShp" presStyleLbl="bgAccFollowNode1" presStyleIdx="1" presStyleCnt="2">
        <dgm:presLayoutVars>
          <dgm:bulletEnabled val="1"/>
        </dgm:presLayoutVars>
      </dgm:prSet>
      <dgm:spPr/>
      <dgm:t>
        <a:bodyPr/>
        <a:lstStyle/>
        <a:p>
          <a:pPr rtl="1"/>
          <a:endParaRPr lang="he-IL"/>
        </a:p>
      </dgm:t>
    </dgm:pt>
  </dgm:ptLst>
  <dgm:cxnLst>
    <dgm:cxn modelId="{B857E751-25E9-46BC-861F-11276070FE84}" srcId="{17E8A813-4A4A-4B92-B7E0-3C609F710A8E}" destId="{E34CCA3B-C452-41B2-880A-FEB741DF792C}" srcOrd="0" destOrd="0" parTransId="{49EA4566-F471-4918-B7C1-C05E84E7F3FD}" sibTransId="{B6FA6521-7021-491F-817A-E18AA4181080}"/>
    <dgm:cxn modelId="{E2ED7137-230E-4188-857A-D2006606E399}" type="presOf" srcId="{E34CCA3B-C452-41B2-880A-FEB741DF792C}" destId="{90745E84-43FA-4DAC-BD8D-6DF6F40B26FC}" srcOrd="0" destOrd="0" presId="urn:microsoft.com/office/officeart/2005/8/layout/vList6"/>
    <dgm:cxn modelId="{01D16F29-D4F2-49D6-8616-E82C5D4E0740}" srcId="{130C7DE7-5432-4652-9134-0E7E87337F68}" destId="{298B3B2A-D7CF-4E60-85B8-15811B039A77}" srcOrd="0" destOrd="0" parTransId="{8C0FE878-3E71-4DC2-932B-78173BF8C540}" sibTransId="{DFC80958-AFC9-412B-AB3A-463E5443DEC6}"/>
    <dgm:cxn modelId="{94D60BDF-9576-4368-A333-EBDA1692C648}" type="presOf" srcId="{ECC6917D-A899-4E19-83B8-6E8AF3090433}" destId="{90745E84-43FA-4DAC-BD8D-6DF6F40B26FC}" srcOrd="0" destOrd="1" presId="urn:microsoft.com/office/officeart/2005/8/layout/vList6"/>
    <dgm:cxn modelId="{4D23D8B3-A8ED-4626-A0A1-64A620458A7E}" type="presOf" srcId="{17E8A813-4A4A-4B92-B7E0-3C609F710A8E}" destId="{3F583FD7-1DEC-4171-A522-35EBDF89423A}" srcOrd="0" destOrd="0" presId="urn:microsoft.com/office/officeart/2005/8/layout/vList6"/>
    <dgm:cxn modelId="{F924B920-2267-44BB-A4A9-000C2BDC332E}" type="presOf" srcId="{7AEA61B3-324A-491D-8BB3-960093AE6E51}" destId="{DA18BA51-435D-4F31-BCAE-1682D792D49A}" srcOrd="0" destOrd="0" presId="urn:microsoft.com/office/officeart/2005/8/layout/vList6"/>
    <dgm:cxn modelId="{E5987561-27E6-4B93-9BEA-447E9ECB69F9}" srcId="{130C7DE7-5432-4652-9134-0E7E87337F68}" destId="{17E8A813-4A4A-4B92-B7E0-3C609F710A8E}" srcOrd="1" destOrd="0" parTransId="{891ADF63-7711-4BFC-9894-B4A12A10D2F6}" sibTransId="{F303F5E6-18A5-4B64-A417-D23552958654}"/>
    <dgm:cxn modelId="{FF9ABF95-926D-41F2-BE8D-F4D45B5EF7BC}" srcId="{298B3B2A-D7CF-4E60-85B8-15811B039A77}" destId="{7AEA61B3-324A-491D-8BB3-960093AE6E51}" srcOrd="0" destOrd="0" parTransId="{B598F885-3767-489D-876E-A5282A3FC8AC}" sibTransId="{497AD4F0-5797-4055-9A60-764F5343F351}"/>
    <dgm:cxn modelId="{4D7D5D6F-C2AF-444E-A2ED-E96DBFBEDE3D}" type="presOf" srcId="{130C7DE7-5432-4652-9134-0E7E87337F68}" destId="{0F2036E5-75F9-430C-A11E-B8BDC328DB0E}" srcOrd="0" destOrd="0" presId="urn:microsoft.com/office/officeart/2005/8/layout/vList6"/>
    <dgm:cxn modelId="{D35BE0FA-EF2D-4161-9262-2AF405A39B43}" srcId="{298B3B2A-D7CF-4E60-85B8-15811B039A77}" destId="{FF83AE86-D9F3-4C2B-8639-D420B1061242}" srcOrd="1" destOrd="0" parTransId="{406D495C-383D-4D5C-B41E-BDC783DAEFC4}" sibTransId="{9A1F06A2-E031-426B-A40F-4161F6609EDC}"/>
    <dgm:cxn modelId="{7CD6554B-22A3-4E11-96EE-4B23ABB3A61F}" srcId="{298B3B2A-D7CF-4E60-85B8-15811B039A77}" destId="{BD04735B-796C-4083-99A7-06D9E702921C}" srcOrd="2" destOrd="0" parTransId="{DF73369F-FA23-4E6D-B314-082EBBB6100A}" sibTransId="{543BBB78-CB62-428A-B3E5-D7EEF7E9BE1B}"/>
    <dgm:cxn modelId="{49FBC384-BCFA-4C07-9860-A7D32839D33F}" type="presOf" srcId="{FF83AE86-D9F3-4C2B-8639-D420B1061242}" destId="{DA18BA51-435D-4F31-BCAE-1682D792D49A}" srcOrd="0" destOrd="1" presId="urn:microsoft.com/office/officeart/2005/8/layout/vList6"/>
    <dgm:cxn modelId="{A95D72FD-B6E9-4B1F-8A81-9447FB573D5A}" srcId="{17E8A813-4A4A-4B92-B7E0-3C609F710A8E}" destId="{ECC6917D-A899-4E19-83B8-6E8AF3090433}" srcOrd="1" destOrd="0" parTransId="{E6413388-0F92-4B6A-9C7A-4706C676D589}" sibTransId="{2FB22BDC-A705-4923-AADD-4ED40E873197}"/>
    <dgm:cxn modelId="{EA3BF7BB-E4F4-4301-8881-1C33DE928E7B}" type="presOf" srcId="{298B3B2A-D7CF-4E60-85B8-15811B039A77}" destId="{B0806874-AC92-47C5-B924-E12385007DAD}" srcOrd="0" destOrd="0" presId="urn:microsoft.com/office/officeart/2005/8/layout/vList6"/>
    <dgm:cxn modelId="{E1AB281B-9B80-46DE-A486-81BDDCA487F0}" type="presOf" srcId="{BD04735B-796C-4083-99A7-06D9E702921C}" destId="{DA18BA51-435D-4F31-BCAE-1682D792D49A}" srcOrd="0" destOrd="2" presId="urn:microsoft.com/office/officeart/2005/8/layout/vList6"/>
    <dgm:cxn modelId="{B8E35E6F-2EFC-40E1-BDEC-534C7B289F34}" type="presParOf" srcId="{0F2036E5-75F9-430C-A11E-B8BDC328DB0E}" destId="{2FB57B69-9724-44BD-8A6B-804CA325B092}" srcOrd="0" destOrd="0" presId="urn:microsoft.com/office/officeart/2005/8/layout/vList6"/>
    <dgm:cxn modelId="{F44E6673-497A-490C-9C4B-7B1416BBC830}" type="presParOf" srcId="{2FB57B69-9724-44BD-8A6B-804CA325B092}" destId="{B0806874-AC92-47C5-B924-E12385007DAD}" srcOrd="0" destOrd="0" presId="urn:microsoft.com/office/officeart/2005/8/layout/vList6"/>
    <dgm:cxn modelId="{66163B9B-CEC8-47C4-93AE-DE1A620E043E}" type="presParOf" srcId="{2FB57B69-9724-44BD-8A6B-804CA325B092}" destId="{DA18BA51-435D-4F31-BCAE-1682D792D49A}" srcOrd="1" destOrd="0" presId="urn:microsoft.com/office/officeart/2005/8/layout/vList6"/>
    <dgm:cxn modelId="{79195ECA-91E8-4833-ADF1-C8FBC645F807}" type="presParOf" srcId="{0F2036E5-75F9-430C-A11E-B8BDC328DB0E}" destId="{97AC7467-A2F2-49AB-8B30-C95B3FCADD16}" srcOrd="1" destOrd="0" presId="urn:microsoft.com/office/officeart/2005/8/layout/vList6"/>
    <dgm:cxn modelId="{ED7183AE-CDDE-4A85-AC74-6EA1B6B8B376}" type="presParOf" srcId="{0F2036E5-75F9-430C-A11E-B8BDC328DB0E}" destId="{A4CA9438-7F44-4DB1-AF26-4AABAE221188}" srcOrd="2" destOrd="0" presId="urn:microsoft.com/office/officeart/2005/8/layout/vList6"/>
    <dgm:cxn modelId="{0596B532-F110-442B-ADA0-5523401ACF1A}" type="presParOf" srcId="{A4CA9438-7F44-4DB1-AF26-4AABAE221188}" destId="{3F583FD7-1DEC-4171-A522-35EBDF89423A}" srcOrd="0" destOrd="0" presId="urn:microsoft.com/office/officeart/2005/8/layout/vList6"/>
    <dgm:cxn modelId="{84B75F27-2A6C-42FA-A7F0-972369DB5434}" type="presParOf" srcId="{A4CA9438-7F44-4DB1-AF26-4AABAE221188}" destId="{90745E84-43FA-4DAC-BD8D-6DF6F40B26FC}"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E9AEA9-63E8-45C6-BF3A-3F6524DD915A}" type="doc">
      <dgm:prSet loTypeId="urn:microsoft.com/office/officeart/2005/8/layout/default" loCatId="list" qsTypeId="urn:microsoft.com/office/officeart/2005/8/quickstyle/simple5" qsCatId="simple" csTypeId="urn:microsoft.com/office/officeart/2005/8/colors/accent0_3" csCatId="mainScheme" phldr="1"/>
      <dgm:spPr/>
      <dgm:t>
        <a:bodyPr/>
        <a:lstStyle/>
        <a:p>
          <a:endParaRPr lang="en-US"/>
        </a:p>
      </dgm:t>
    </dgm:pt>
    <dgm:pt modelId="{A66BB085-B57F-40C5-860C-4C4CBE9F0868}">
      <dgm:prSet phldrT="[טקסט]"/>
      <dgm:spPr/>
      <dgm:t>
        <a:bodyPr/>
        <a:lstStyle/>
        <a:p>
          <a:r>
            <a:rPr lang="en-US" dirty="0"/>
            <a:t>Key-Value</a:t>
          </a:r>
        </a:p>
      </dgm:t>
    </dgm:pt>
    <dgm:pt modelId="{AFFBFDBC-7E0E-402F-9407-0D05ADC02E8F}" type="parTrans" cxnId="{7CD47A66-D9D5-4E22-B1F9-CCDB69C75BDA}">
      <dgm:prSet/>
      <dgm:spPr/>
      <dgm:t>
        <a:bodyPr/>
        <a:lstStyle/>
        <a:p>
          <a:endParaRPr lang="en-US"/>
        </a:p>
      </dgm:t>
    </dgm:pt>
    <dgm:pt modelId="{9F2F411C-C389-4EE3-AF2B-14B604CF6413}" type="sibTrans" cxnId="{7CD47A66-D9D5-4E22-B1F9-CCDB69C75BDA}">
      <dgm:prSet/>
      <dgm:spPr/>
      <dgm:t>
        <a:bodyPr/>
        <a:lstStyle/>
        <a:p>
          <a:endParaRPr lang="en-US"/>
        </a:p>
      </dgm:t>
    </dgm:pt>
    <dgm:pt modelId="{5FCC83F0-1411-4496-92CB-335139794BB9}">
      <dgm:prSet phldrT="[טקסט]"/>
      <dgm:spPr/>
      <dgm:t>
        <a:bodyPr/>
        <a:lstStyle/>
        <a:p>
          <a:r>
            <a:rPr lang="en-US" dirty="0"/>
            <a:t>Document</a:t>
          </a:r>
        </a:p>
      </dgm:t>
    </dgm:pt>
    <dgm:pt modelId="{33873344-A826-4C39-917F-99318A845A14}" type="parTrans" cxnId="{7473968B-6E8C-49E9-AD34-0FE5078A8AD5}">
      <dgm:prSet/>
      <dgm:spPr/>
      <dgm:t>
        <a:bodyPr/>
        <a:lstStyle/>
        <a:p>
          <a:endParaRPr lang="en-US"/>
        </a:p>
      </dgm:t>
    </dgm:pt>
    <dgm:pt modelId="{1A808BBF-BACB-49FA-B97A-5F56F86C8A0D}" type="sibTrans" cxnId="{7473968B-6E8C-49E9-AD34-0FE5078A8AD5}">
      <dgm:prSet/>
      <dgm:spPr/>
      <dgm:t>
        <a:bodyPr/>
        <a:lstStyle/>
        <a:p>
          <a:endParaRPr lang="en-US"/>
        </a:p>
      </dgm:t>
    </dgm:pt>
    <dgm:pt modelId="{06C2BBA2-B1C5-4AF1-A2A8-145E0B99B4EF}">
      <dgm:prSet phldrT="[טקסט]"/>
      <dgm:spPr/>
      <dgm:t>
        <a:bodyPr/>
        <a:lstStyle/>
        <a:p>
          <a:r>
            <a:rPr lang="en-US" dirty="0"/>
            <a:t>Columnar</a:t>
          </a:r>
        </a:p>
      </dgm:t>
    </dgm:pt>
    <dgm:pt modelId="{1998F621-F503-4DFA-8603-C33E61793478}" type="parTrans" cxnId="{6BCF9597-4F4B-418B-AD42-BCAE3C168C0C}">
      <dgm:prSet/>
      <dgm:spPr/>
      <dgm:t>
        <a:bodyPr/>
        <a:lstStyle/>
        <a:p>
          <a:endParaRPr lang="en-US"/>
        </a:p>
      </dgm:t>
    </dgm:pt>
    <dgm:pt modelId="{34246DDE-377C-4572-B530-FF47BA1D7AD3}" type="sibTrans" cxnId="{6BCF9597-4F4B-418B-AD42-BCAE3C168C0C}">
      <dgm:prSet/>
      <dgm:spPr/>
      <dgm:t>
        <a:bodyPr/>
        <a:lstStyle/>
        <a:p>
          <a:endParaRPr lang="en-US"/>
        </a:p>
      </dgm:t>
    </dgm:pt>
    <dgm:pt modelId="{77ED15ED-69F0-410B-A4EC-6A7A6E7DD129}">
      <dgm:prSet phldrT="[טקסט]"/>
      <dgm:spPr/>
      <dgm:t>
        <a:bodyPr/>
        <a:lstStyle/>
        <a:p>
          <a:r>
            <a:rPr lang="en-US" dirty="0"/>
            <a:t>Graph</a:t>
          </a:r>
        </a:p>
      </dgm:t>
    </dgm:pt>
    <dgm:pt modelId="{F88AB049-B626-49CC-A216-94EB7E0A972A}" type="parTrans" cxnId="{7FB1AFAB-78E8-441D-A40F-1D6CE22E01B6}">
      <dgm:prSet/>
      <dgm:spPr/>
      <dgm:t>
        <a:bodyPr/>
        <a:lstStyle/>
        <a:p>
          <a:endParaRPr lang="en-US"/>
        </a:p>
      </dgm:t>
    </dgm:pt>
    <dgm:pt modelId="{EBE2FBA3-246F-4DE0-A69A-0F7A784EE8BD}" type="sibTrans" cxnId="{7FB1AFAB-78E8-441D-A40F-1D6CE22E01B6}">
      <dgm:prSet/>
      <dgm:spPr/>
      <dgm:t>
        <a:bodyPr/>
        <a:lstStyle/>
        <a:p>
          <a:endParaRPr lang="en-US"/>
        </a:p>
      </dgm:t>
    </dgm:pt>
    <dgm:pt modelId="{545EAC20-6D39-4BEA-B7A5-A1E36DF96295}" type="pres">
      <dgm:prSet presAssocID="{3AE9AEA9-63E8-45C6-BF3A-3F6524DD915A}" presName="diagram" presStyleCnt="0">
        <dgm:presLayoutVars>
          <dgm:dir/>
          <dgm:resizeHandles val="exact"/>
        </dgm:presLayoutVars>
      </dgm:prSet>
      <dgm:spPr/>
      <dgm:t>
        <a:bodyPr/>
        <a:lstStyle/>
        <a:p>
          <a:pPr rtl="1"/>
          <a:endParaRPr lang="he-IL"/>
        </a:p>
      </dgm:t>
    </dgm:pt>
    <dgm:pt modelId="{58619A44-62A5-4F34-B163-58CE0E47546C}" type="pres">
      <dgm:prSet presAssocID="{A66BB085-B57F-40C5-860C-4C4CBE9F0868}" presName="node" presStyleLbl="node1" presStyleIdx="0" presStyleCnt="4">
        <dgm:presLayoutVars>
          <dgm:bulletEnabled val="1"/>
        </dgm:presLayoutVars>
      </dgm:prSet>
      <dgm:spPr/>
      <dgm:t>
        <a:bodyPr/>
        <a:lstStyle/>
        <a:p>
          <a:pPr rtl="1"/>
          <a:endParaRPr lang="he-IL"/>
        </a:p>
      </dgm:t>
    </dgm:pt>
    <dgm:pt modelId="{AE28564A-0F82-42FD-93A9-6A660309E33A}" type="pres">
      <dgm:prSet presAssocID="{9F2F411C-C389-4EE3-AF2B-14B604CF6413}" presName="sibTrans" presStyleCnt="0"/>
      <dgm:spPr/>
    </dgm:pt>
    <dgm:pt modelId="{A9AF7362-AC2C-4654-87B2-20843D7FDE36}" type="pres">
      <dgm:prSet presAssocID="{5FCC83F0-1411-4496-92CB-335139794BB9}" presName="node" presStyleLbl="node1" presStyleIdx="1" presStyleCnt="4">
        <dgm:presLayoutVars>
          <dgm:bulletEnabled val="1"/>
        </dgm:presLayoutVars>
      </dgm:prSet>
      <dgm:spPr/>
      <dgm:t>
        <a:bodyPr/>
        <a:lstStyle/>
        <a:p>
          <a:pPr rtl="1"/>
          <a:endParaRPr lang="he-IL"/>
        </a:p>
      </dgm:t>
    </dgm:pt>
    <dgm:pt modelId="{CDCE8130-A7D9-4D2E-A081-9E7286650CCF}" type="pres">
      <dgm:prSet presAssocID="{1A808BBF-BACB-49FA-B97A-5F56F86C8A0D}" presName="sibTrans" presStyleCnt="0"/>
      <dgm:spPr/>
    </dgm:pt>
    <dgm:pt modelId="{A1D97FB3-BADA-47F1-BE2F-3B13E407ADFC}" type="pres">
      <dgm:prSet presAssocID="{06C2BBA2-B1C5-4AF1-A2A8-145E0B99B4EF}" presName="node" presStyleLbl="node1" presStyleIdx="2" presStyleCnt="4">
        <dgm:presLayoutVars>
          <dgm:bulletEnabled val="1"/>
        </dgm:presLayoutVars>
      </dgm:prSet>
      <dgm:spPr/>
      <dgm:t>
        <a:bodyPr/>
        <a:lstStyle/>
        <a:p>
          <a:pPr rtl="1"/>
          <a:endParaRPr lang="he-IL"/>
        </a:p>
      </dgm:t>
    </dgm:pt>
    <dgm:pt modelId="{BD9DB8A0-78A9-441C-B755-60D5F0E1A67A}" type="pres">
      <dgm:prSet presAssocID="{34246DDE-377C-4572-B530-FF47BA1D7AD3}" presName="sibTrans" presStyleCnt="0"/>
      <dgm:spPr/>
    </dgm:pt>
    <dgm:pt modelId="{E3CE64C9-558E-43CF-939B-EA9DB87DFF9E}" type="pres">
      <dgm:prSet presAssocID="{77ED15ED-69F0-410B-A4EC-6A7A6E7DD129}" presName="node" presStyleLbl="node1" presStyleIdx="3" presStyleCnt="4">
        <dgm:presLayoutVars>
          <dgm:bulletEnabled val="1"/>
        </dgm:presLayoutVars>
      </dgm:prSet>
      <dgm:spPr/>
      <dgm:t>
        <a:bodyPr/>
        <a:lstStyle/>
        <a:p>
          <a:pPr rtl="1"/>
          <a:endParaRPr lang="he-IL"/>
        </a:p>
      </dgm:t>
    </dgm:pt>
  </dgm:ptLst>
  <dgm:cxnLst>
    <dgm:cxn modelId="{461D9CA1-3395-47BD-A207-2A810BE4CB17}" type="presOf" srcId="{A66BB085-B57F-40C5-860C-4C4CBE9F0868}" destId="{58619A44-62A5-4F34-B163-58CE0E47546C}" srcOrd="0" destOrd="0" presId="urn:microsoft.com/office/officeart/2005/8/layout/default"/>
    <dgm:cxn modelId="{6AD2E42D-E17F-49AA-8698-BD7373218BD1}" type="presOf" srcId="{5FCC83F0-1411-4496-92CB-335139794BB9}" destId="{A9AF7362-AC2C-4654-87B2-20843D7FDE36}" srcOrd="0" destOrd="0" presId="urn:microsoft.com/office/officeart/2005/8/layout/default"/>
    <dgm:cxn modelId="{44612878-6D65-4A7A-A33A-41F7ADC62A11}" type="presOf" srcId="{77ED15ED-69F0-410B-A4EC-6A7A6E7DD129}" destId="{E3CE64C9-558E-43CF-939B-EA9DB87DFF9E}" srcOrd="0" destOrd="0" presId="urn:microsoft.com/office/officeart/2005/8/layout/default"/>
    <dgm:cxn modelId="{7CD47A66-D9D5-4E22-B1F9-CCDB69C75BDA}" srcId="{3AE9AEA9-63E8-45C6-BF3A-3F6524DD915A}" destId="{A66BB085-B57F-40C5-860C-4C4CBE9F0868}" srcOrd="0" destOrd="0" parTransId="{AFFBFDBC-7E0E-402F-9407-0D05ADC02E8F}" sibTransId="{9F2F411C-C389-4EE3-AF2B-14B604CF6413}"/>
    <dgm:cxn modelId="{7473968B-6E8C-49E9-AD34-0FE5078A8AD5}" srcId="{3AE9AEA9-63E8-45C6-BF3A-3F6524DD915A}" destId="{5FCC83F0-1411-4496-92CB-335139794BB9}" srcOrd="1" destOrd="0" parTransId="{33873344-A826-4C39-917F-99318A845A14}" sibTransId="{1A808BBF-BACB-49FA-B97A-5F56F86C8A0D}"/>
    <dgm:cxn modelId="{0BBCC0A8-F7A7-4D0C-AB0D-F044B2052FF8}" type="presOf" srcId="{06C2BBA2-B1C5-4AF1-A2A8-145E0B99B4EF}" destId="{A1D97FB3-BADA-47F1-BE2F-3B13E407ADFC}" srcOrd="0" destOrd="0" presId="urn:microsoft.com/office/officeart/2005/8/layout/default"/>
    <dgm:cxn modelId="{D1264D3C-73D3-4445-83DF-5BC88BD790DF}" type="presOf" srcId="{3AE9AEA9-63E8-45C6-BF3A-3F6524DD915A}" destId="{545EAC20-6D39-4BEA-B7A5-A1E36DF96295}" srcOrd="0" destOrd="0" presId="urn:microsoft.com/office/officeart/2005/8/layout/default"/>
    <dgm:cxn modelId="{7FB1AFAB-78E8-441D-A40F-1D6CE22E01B6}" srcId="{3AE9AEA9-63E8-45C6-BF3A-3F6524DD915A}" destId="{77ED15ED-69F0-410B-A4EC-6A7A6E7DD129}" srcOrd="3" destOrd="0" parTransId="{F88AB049-B626-49CC-A216-94EB7E0A972A}" sibTransId="{EBE2FBA3-246F-4DE0-A69A-0F7A784EE8BD}"/>
    <dgm:cxn modelId="{6BCF9597-4F4B-418B-AD42-BCAE3C168C0C}" srcId="{3AE9AEA9-63E8-45C6-BF3A-3F6524DD915A}" destId="{06C2BBA2-B1C5-4AF1-A2A8-145E0B99B4EF}" srcOrd="2" destOrd="0" parTransId="{1998F621-F503-4DFA-8603-C33E61793478}" sibTransId="{34246DDE-377C-4572-B530-FF47BA1D7AD3}"/>
    <dgm:cxn modelId="{67C1932A-DB6C-4D3E-A9E8-458F9F542538}" type="presParOf" srcId="{545EAC20-6D39-4BEA-B7A5-A1E36DF96295}" destId="{58619A44-62A5-4F34-B163-58CE0E47546C}" srcOrd="0" destOrd="0" presId="urn:microsoft.com/office/officeart/2005/8/layout/default"/>
    <dgm:cxn modelId="{8ABBFF70-09B2-4FB3-8F27-C01B653D1190}" type="presParOf" srcId="{545EAC20-6D39-4BEA-B7A5-A1E36DF96295}" destId="{AE28564A-0F82-42FD-93A9-6A660309E33A}" srcOrd="1" destOrd="0" presId="urn:microsoft.com/office/officeart/2005/8/layout/default"/>
    <dgm:cxn modelId="{9FB8057E-CD6F-4FA6-ADAB-1D275225CD5D}" type="presParOf" srcId="{545EAC20-6D39-4BEA-B7A5-A1E36DF96295}" destId="{A9AF7362-AC2C-4654-87B2-20843D7FDE36}" srcOrd="2" destOrd="0" presId="urn:microsoft.com/office/officeart/2005/8/layout/default"/>
    <dgm:cxn modelId="{DE21A130-E4AB-4C23-9BC2-B43DFEE23F1B}" type="presParOf" srcId="{545EAC20-6D39-4BEA-B7A5-A1E36DF96295}" destId="{CDCE8130-A7D9-4D2E-A081-9E7286650CCF}" srcOrd="3" destOrd="0" presId="urn:microsoft.com/office/officeart/2005/8/layout/default"/>
    <dgm:cxn modelId="{376A8102-C0A1-4A24-B0EA-70E5DDFC75D6}" type="presParOf" srcId="{545EAC20-6D39-4BEA-B7A5-A1E36DF96295}" destId="{A1D97FB3-BADA-47F1-BE2F-3B13E407ADFC}" srcOrd="4" destOrd="0" presId="urn:microsoft.com/office/officeart/2005/8/layout/default"/>
    <dgm:cxn modelId="{42A2F207-6932-45E8-AA3D-9592D39D305B}" type="presParOf" srcId="{545EAC20-6D39-4BEA-B7A5-A1E36DF96295}" destId="{BD9DB8A0-78A9-441C-B755-60D5F0E1A67A}" srcOrd="5" destOrd="0" presId="urn:microsoft.com/office/officeart/2005/8/layout/default"/>
    <dgm:cxn modelId="{30F8D32B-5B51-4735-BD1C-C2A27FB52743}" type="presParOf" srcId="{545EAC20-6D39-4BEA-B7A5-A1E36DF96295}" destId="{E3CE64C9-558E-43CF-939B-EA9DB87DFF9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3450EB-F302-4FE6-A541-57850C173941}" type="doc">
      <dgm:prSet loTypeId="urn:microsoft.com/office/officeart/2005/8/layout/default" loCatId="list" qsTypeId="urn:microsoft.com/office/officeart/2005/8/quickstyle/simple5" qsCatId="simple" csTypeId="urn:microsoft.com/office/officeart/2005/8/colors/accent0_3" csCatId="mainScheme" phldr="1"/>
      <dgm:spPr/>
      <dgm:t>
        <a:bodyPr/>
        <a:lstStyle/>
        <a:p>
          <a:endParaRPr lang="en-US"/>
        </a:p>
      </dgm:t>
    </dgm:pt>
    <dgm:pt modelId="{1EB8CA06-DE35-449E-83D5-382B2C5F65E7}">
      <dgm:prSet phldrT="[טקסט]"/>
      <dgm:spPr/>
      <dgm:t>
        <a:bodyPr/>
        <a:lstStyle/>
        <a:p>
          <a:r>
            <a:rPr lang="en-US" dirty="0"/>
            <a:t>Twitter</a:t>
          </a:r>
        </a:p>
      </dgm:t>
    </dgm:pt>
    <dgm:pt modelId="{B04897EA-8F93-4991-9FFF-48537000323E}" type="parTrans" cxnId="{C98EA100-8411-433D-BFD3-C8F1BC9577E7}">
      <dgm:prSet/>
      <dgm:spPr/>
      <dgm:t>
        <a:bodyPr/>
        <a:lstStyle/>
        <a:p>
          <a:endParaRPr lang="en-US"/>
        </a:p>
      </dgm:t>
    </dgm:pt>
    <dgm:pt modelId="{E3573F73-1430-4115-B054-BEE2351D8466}" type="sibTrans" cxnId="{C98EA100-8411-433D-BFD3-C8F1BC9577E7}">
      <dgm:prSet/>
      <dgm:spPr/>
      <dgm:t>
        <a:bodyPr/>
        <a:lstStyle/>
        <a:p>
          <a:endParaRPr lang="en-US"/>
        </a:p>
      </dgm:t>
    </dgm:pt>
    <dgm:pt modelId="{6B1CAA04-F8B7-4702-9594-672DDAB5ACA5}">
      <dgm:prSet phldrT="[טקסט]"/>
      <dgm:spPr/>
      <dgm:t>
        <a:bodyPr/>
        <a:lstStyle/>
        <a:p>
          <a:r>
            <a:rPr lang="en-US" dirty="0"/>
            <a:t>GitHub</a:t>
          </a:r>
        </a:p>
      </dgm:t>
    </dgm:pt>
    <dgm:pt modelId="{18ADAE84-E85A-466F-9A2A-939F22556C2A}" type="parTrans" cxnId="{EDF23B6B-54D0-4614-AAD8-985DD4700237}">
      <dgm:prSet/>
      <dgm:spPr/>
      <dgm:t>
        <a:bodyPr/>
        <a:lstStyle/>
        <a:p>
          <a:endParaRPr lang="en-US"/>
        </a:p>
      </dgm:t>
    </dgm:pt>
    <dgm:pt modelId="{1E206349-8264-4526-9F45-11D6CF57E3EF}" type="sibTrans" cxnId="{EDF23B6B-54D0-4614-AAD8-985DD4700237}">
      <dgm:prSet/>
      <dgm:spPr/>
      <dgm:t>
        <a:bodyPr/>
        <a:lstStyle/>
        <a:p>
          <a:endParaRPr lang="en-US"/>
        </a:p>
      </dgm:t>
    </dgm:pt>
    <dgm:pt modelId="{4E6D34DC-CDDF-4DB7-A2E7-3EA919771040}">
      <dgm:prSet phldrT="[טקסט]"/>
      <dgm:spPr/>
      <dgm:t>
        <a:bodyPr/>
        <a:lstStyle/>
        <a:p>
          <a:r>
            <a:rPr lang="en-US" dirty="0"/>
            <a:t>Snapchat</a:t>
          </a:r>
        </a:p>
      </dgm:t>
    </dgm:pt>
    <dgm:pt modelId="{7DA0A15E-E18C-4EE5-BD69-FA24EBDBEABA}" type="parTrans" cxnId="{B6B802C7-E2F9-45F0-ABDB-7D569E8D07A8}">
      <dgm:prSet/>
      <dgm:spPr/>
      <dgm:t>
        <a:bodyPr/>
        <a:lstStyle/>
        <a:p>
          <a:endParaRPr lang="en-US"/>
        </a:p>
      </dgm:t>
    </dgm:pt>
    <dgm:pt modelId="{746E490C-8AB1-437E-B9A5-95FE4655DF17}" type="sibTrans" cxnId="{B6B802C7-E2F9-45F0-ABDB-7D569E8D07A8}">
      <dgm:prSet/>
      <dgm:spPr/>
      <dgm:t>
        <a:bodyPr/>
        <a:lstStyle/>
        <a:p>
          <a:endParaRPr lang="en-US"/>
        </a:p>
      </dgm:t>
    </dgm:pt>
    <dgm:pt modelId="{267D0676-48AE-46C7-8771-674E7D7B711B}" type="pres">
      <dgm:prSet presAssocID="{7B3450EB-F302-4FE6-A541-57850C173941}" presName="diagram" presStyleCnt="0">
        <dgm:presLayoutVars>
          <dgm:dir/>
          <dgm:resizeHandles val="exact"/>
        </dgm:presLayoutVars>
      </dgm:prSet>
      <dgm:spPr/>
      <dgm:t>
        <a:bodyPr/>
        <a:lstStyle/>
        <a:p>
          <a:pPr rtl="1"/>
          <a:endParaRPr lang="he-IL"/>
        </a:p>
      </dgm:t>
    </dgm:pt>
    <dgm:pt modelId="{592E49B2-A94F-448E-8DAC-F2F94C3F9AF3}" type="pres">
      <dgm:prSet presAssocID="{1EB8CA06-DE35-449E-83D5-382B2C5F65E7}" presName="node" presStyleLbl="node1" presStyleIdx="0" presStyleCnt="3">
        <dgm:presLayoutVars>
          <dgm:bulletEnabled val="1"/>
        </dgm:presLayoutVars>
      </dgm:prSet>
      <dgm:spPr/>
      <dgm:t>
        <a:bodyPr/>
        <a:lstStyle/>
        <a:p>
          <a:pPr rtl="1"/>
          <a:endParaRPr lang="he-IL"/>
        </a:p>
      </dgm:t>
    </dgm:pt>
    <dgm:pt modelId="{FD3684B9-0A4A-4AB4-B06D-27C9BA9689D4}" type="pres">
      <dgm:prSet presAssocID="{E3573F73-1430-4115-B054-BEE2351D8466}" presName="sibTrans" presStyleCnt="0"/>
      <dgm:spPr/>
    </dgm:pt>
    <dgm:pt modelId="{908E444E-2195-4AC3-BFB7-76126E369B47}" type="pres">
      <dgm:prSet presAssocID="{6B1CAA04-F8B7-4702-9594-672DDAB5ACA5}" presName="node" presStyleLbl="node1" presStyleIdx="1" presStyleCnt="3">
        <dgm:presLayoutVars>
          <dgm:bulletEnabled val="1"/>
        </dgm:presLayoutVars>
      </dgm:prSet>
      <dgm:spPr/>
      <dgm:t>
        <a:bodyPr/>
        <a:lstStyle/>
        <a:p>
          <a:pPr rtl="1"/>
          <a:endParaRPr lang="he-IL"/>
        </a:p>
      </dgm:t>
    </dgm:pt>
    <dgm:pt modelId="{6014ACE5-85E5-4289-B1D1-8434A543A23D}" type="pres">
      <dgm:prSet presAssocID="{1E206349-8264-4526-9F45-11D6CF57E3EF}" presName="sibTrans" presStyleCnt="0"/>
      <dgm:spPr/>
    </dgm:pt>
    <dgm:pt modelId="{1B20311A-9933-4533-8B6A-C228371FD2DE}" type="pres">
      <dgm:prSet presAssocID="{4E6D34DC-CDDF-4DB7-A2E7-3EA919771040}" presName="node" presStyleLbl="node1" presStyleIdx="2" presStyleCnt="3">
        <dgm:presLayoutVars>
          <dgm:bulletEnabled val="1"/>
        </dgm:presLayoutVars>
      </dgm:prSet>
      <dgm:spPr/>
      <dgm:t>
        <a:bodyPr/>
        <a:lstStyle/>
        <a:p>
          <a:pPr rtl="1"/>
          <a:endParaRPr lang="he-IL"/>
        </a:p>
      </dgm:t>
    </dgm:pt>
  </dgm:ptLst>
  <dgm:cxnLst>
    <dgm:cxn modelId="{27597D72-FEAC-4574-ADD5-6B508DC11E6E}" type="presOf" srcId="{4E6D34DC-CDDF-4DB7-A2E7-3EA919771040}" destId="{1B20311A-9933-4533-8B6A-C228371FD2DE}" srcOrd="0" destOrd="0" presId="urn:microsoft.com/office/officeart/2005/8/layout/default"/>
    <dgm:cxn modelId="{74CD46F3-EFD3-4F1B-8D60-464625C2C9B9}" type="presOf" srcId="{1EB8CA06-DE35-449E-83D5-382B2C5F65E7}" destId="{592E49B2-A94F-448E-8DAC-F2F94C3F9AF3}" srcOrd="0" destOrd="0" presId="urn:microsoft.com/office/officeart/2005/8/layout/default"/>
    <dgm:cxn modelId="{C98EA100-8411-433D-BFD3-C8F1BC9577E7}" srcId="{7B3450EB-F302-4FE6-A541-57850C173941}" destId="{1EB8CA06-DE35-449E-83D5-382B2C5F65E7}" srcOrd="0" destOrd="0" parTransId="{B04897EA-8F93-4991-9FFF-48537000323E}" sibTransId="{E3573F73-1430-4115-B054-BEE2351D8466}"/>
    <dgm:cxn modelId="{DA2308B8-1F06-493A-A584-83876E0796D7}" type="presOf" srcId="{6B1CAA04-F8B7-4702-9594-672DDAB5ACA5}" destId="{908E444E-2195-4AC3-BFB7-76126E369B47}" srcOrd="0" destOrd="0" presId="urn:microsoft.com/office/officeart/2005/8/layout/default"/>
    <dgm:cxn modelId="{EDF23B6B-54D0-4614-AAD8-985DD4700237}" srcId="{7B3450EB-F302-4FE6-A541-57850C173941}" destId="{6B1CAA04-F8B7-4702-9594-672DDAB5ACA5}" srcOrd="1" destOrd="0" parTransId="{18ADAE84-E85A-466F-9A2A-939F22556C2A}" sibTransId="{1E206349-8264-4526-9F45-11D6CF57E3EF}"/>
    <dgm:cxn modelId="{B6B802C7-E2F9-45F0-ABDB-7D569E8D07A8}" srcId="{7B3450EB-F302-4FE6-A541-57850C173941}" destId="{4E6D34DC-CDDF-4DB7-A2E7-3EA919771040}" srcOrd="2" destOrd="0" parTransId="{7DA0A15E-E18C-4EE5-BD69-FA24EBDBEABA}" sibTransId="{746E490C-8AB1-437E-B9A5-95FE4655DF17}"/>
    <dgm:cxn modelId="{ECB9CF0B-9AB4-49A6-97FA-D1E1CF71625F}" type="presOf" srcId="{7B3450EB-F302-4FE6-A541-57850C173941}" destId="{267D0676-48AE-46C7-8771-674E7D7B711B}" srcOrd="0" destOrd="0" presId="urn:microsoft.com/office/officeart/2005/8/layout/default"/>
    <dgm:cxn modelId="{541F307C-E321-45D0-9465-12132BA40393}" type="presParOf" srcId="{267D0676-48AE-46C7-8771-674E7D7B711B}" destId="{592E49B2-A94F-448E-8DAC-F2F94C3F9AF3}" srcOrd="0" destOrd="0" presId="urn:microsoft.com/office/officeart/2005/8/layout/default"/>
    <dgm:cxn modelId="{ECCD355F-07BF-4069-8EFB-6E5FA2DB7906}" type="presParOf" srcId="{267D0676-48AE-46C7-8771-674E7D7B711B}" destId="{FD3684B9-0A4A-4AB4-B06D-27C9BA9689D4}" srcOrd="1" destOrd="0" presId="urn:microsoft.com/office/officeart/2005/8/layout/default"/>
    <dgm:cxn modelId="{DE814196-54F3-469B-85B4-1742B2824DCE}" type="presParOf" srcId="{267D0676-48AE-46C7-8771-674E7D7B711B}" destId="{908E444E-2195-4AC3-BFB7-76126E369B47}" srcOrd="2" destOrd="0" presId="urn:microsoft.com/office/officeart/2005/8/layout/default"/>
    <dgm:cxn modelId="{ABD7C153-6A75-4BA2-8C41-05AB861FB925}" type="presParOf" srcId="{267D0676-48AE-46C7-8771-674E7D7B711B}" destId="{6014ACE5-85E5-4289-B1D1-8434A543A23D}" srcOrd="3" destOrd="0" presId="urn:microsoft.com/office/officeart/2005/8/layout/default"/>
    <dgm:cxn modelId="{A78FB388-7FE6-4421-897C-2CBFD6227843}" type="presParOf" srcId="{267D0676-48AE-46C7-8771-674E7D7B711B}" destId="{1B20311A-9933-4533-8B6A-C228371FD2DE}"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AE7C902-A8EE-46B9-A484-68DBEC2C54BF}" type="doc">
      <dgm:prSet loTypeId="urn:microsoft.com/office/officeart/2005/8/layout/StepDownProcess" loCatId="process" qsTypeId="urn:microsoft.com/office/officeart/2005/8/quickstyle/simple5" qsCatId="simple" csTypeId="urn:microsoft.com/office/officeart/2005/8/colors/accent0_3" csCatId="mainScheme" phldr="1"/>
      <dgm:spPr/>
      <dgm:t>
        <a:bodyPr/>
        <a:lstStyle/>
        <a:p>
          <a:endParaRPr lang="en-US"/>
        </a:p>
      </dgm:t>
    </dgm:pt>
    <dgm:pt modelId="{F4B0351B-807E-40EE-9882-7F2DBDCC0ED6}">
      <dgm:prSet phldrT="[טקסט]"/>
      <dgm:spPr/>
      <dgm:t>
        <a:bodyPr/>
        <a:lstStyle/>
        <a:p>
          <a:r>
            <a:rPr lang="en-US" dirty="0"/>
            <a:t>Data Base</a:t>
          </a:r>
        </a:p>
      </dgm:t>
    </dgm:pt>
    <dgm:pt modelId="{69825B80-3560-4402-9838-40F07DB98F85}" type="parTrans" cxnId="{9A08ED39-97B5-4F4B-A645-8D24C8AF49EC}">
      <dgm:prSet/>
      <dgm:spPr/>
      <dgm:t>
        <a:bodyPr/>
        <a:lstStyle/>
        <a:p>
          <a:endParaRPr lang="en-US"/>
        </a:p>
      </dgm:t>
    </dgm:pt>
    <dgm:pt modelId="{15667F4E-8D42-41E3-9638-C222D6ED97BD}" type="sibTrans" cxnId="{9A08ED39-97B5-4F4B-A645-8D24C8AF49EC}">
      <dgm:prSet/>
      <dgm:spPr/>
      <dgm:t>
        <a:bodyPr/>
        <a:lstStyle/>
        <a:p>
          <a:endParaRPr lang="en-US"/>
        </a:p>
      </dgm:t>
    </dgm:pt>
    <dgm:pt modelId="{F6FC1804-4491-407F-834C-85F7BD9D1332}">
      <dgm:prSet phldrT="[טקסט]" custT="1"/>
      <dgm:spPr/>
      <dgm:t>
        <a:bodyPr/>
        <a:lstStyle/>
        <a:p>
          <a:pPr marL="228600" lvl="1" indent="-228600" algn="l" defTabSz="1200150">
            <a:lnSpc>
              <a:spcPct val="90000"/>
            </a:lnSpc>
            <a:spcBef>
              <a:spcPct val="0"/>
            </a:spcBef>
            <a:spcAft>
              <a:spcPct val="15000"/>
            </a:spcAft>
            <a:buChar char="•"/>
          </a:pPr>
          <a:r>
            <a:rPr lang="en-US" sz="2700" kern="1200" dirty="0">
              <a:solidFill>
                <a:prstClr val="black">
                  <a:hueOff val="0"/>
                  <a:satOff val="0"/>
                  <a:lumOff val="0"/>
                  <a:alphaOff val="0"/>
                </a:prstClr>
              </a:solidFill>
              <a:latin typeface="Garamond" panose="02020404030301010803"/>
              <a:ea typeface="+mn-ea"/>
              <a:cs typeface="+mn-cs"/>
            </a:rPr>
            <a:t>The highest unit </a:t>
          </a:r>
        </a:p>
      </dgm:t>
    </dgm:pt>
    <dgm:pt modelId="{C0767673-D6C2-41AC-8B9C-1F245100CCB0}" type="parTrans" cxnId="{F58EC391-8DC8-4559-BE93-13B8271DA567}">
      <dgm:prSet/>
      <dgm:spPr/>
      <dgm:t>
        <a:bodyPr/>
        <a:lstStyle/>
        <a:p>
          <a:endParaRPr lang="en-US"/>
        </a:p>
      </dgm:t>
    </dgm:pt>
    <dgm:pt modelId="{4E49AA07-8628-4C72-9F69-EAE43D75EC7D}" type="sibTrans" cxnId="{F58EC391-8DC8-4559-BE93-13B8271DA567}">
      <dgm:prSet/>
      <dgm:spPr/>
      <dgm:t>
        <a:bodyPr/>
        <a:lstStyle/>
        <a:p>
          <a:endParaRPr lang="en-US"/>
        </a:p>
      </dgm:t>
    </dgm:pt>
    <dgm:pt modelId="{AA0CC099-7728-4E16-BE73-45A60E725411}">
      <dgm:prSet phldrT="[טקסט]"/>
      <dgm:spPr/>
      <dgm:t>
        <a:bodyPr/>
        <a:lstStyle/>
        <a:p>
          <a:r>
            <a:rPr lang="en-US" dirty="0"/>
            <a:t>Collection</a:t>
          </a:r>
        </a:p>
      </dgm:t>
    </dgm:pt>
    <dgm:pt modelId="{B10C6197-8199-410A-A4C5-49BA0D64402F}" type="parTrans" cxnId="{8C4BF97B-E4D5-4B45-BEEA-65D9E9E2A05D}">
      <dgm:prSet/>
      <dgm:spPr/>
      <dgm:t>
        <a:bodyPr/>
        <a:lstStyle/>
        <a:p>
          <a:endParaRPr lang="en-US"/>
        </a:p>
      </dgm:t>
    </dgm:pt>
    <dgm:pt modelId="{01CDBED5-4E0C-4F6C-90B3-2F813F1893C0}" type="sibTrans" cxnId="{8C4BF97B-E4D5-4B45-BEEA-65D9E9E2A05D}">
      <dgm:prSet/>
      <dgm:spPr/>
      <dgm:t>
        <a:bodyPr/>
        <a:lstStyle/>
        <a:p>
          <a:endParaRPr lang="en-US"/>
        </a:p>
      </dgm:t>
    </dgm:pt>
    <dgm:pt modelId="{15107884-3E11-4A36-ADB4-673C4322631E}">
      <dgm:prSet phldrT="[טקסט]" custT="1"/>
      <dgm:spPr/>
      <dgm:t>
        <a:bodyPr/>
        <a:lstStyle/>
        <a:p>
          <a:pPr marL="228600" lvl="1" indent="-228600" algn="l" defTabSz="1200150">
            <a:lnSpc>
              <a:spcPct val="90000"/>
            </a:lnSpc>
            <a:spcBef>
              <a:spcPct val="0"/>
            </a:spcBef>
            <a:spcAft>
              <a:spcPct val="15000"/>
            </a:spcAft>
            <a:buChar char="•"/>
          </a:pPr>
          <a:r>
            <a:rPr lang="en-US" sz="2700" kern="1200" dirty="0">
              <a:solidFill>
                <a:prstClr val="black">
                  <a:hueOff val="0"/>
                  <a:satOff val="0"/>
                  <a:lumOff val="0"/>
                  <a:alphaOff val="0"/>
                </a:prstClr>
              </a:solidFill>
              <a:latin typeface="Garamond" panose="02020404030301010803"/>
              <a:ea typeface="+mn-ea"/>
              <a:cs typeface="+mn-cs"/>
            </a:rPr>
            <a:t>Like table on SQL</a:t>
          </a:r>
        </a:p>
      </dgm:t>
    </dgm:pt>
    <dgm:pt modelId="{E2764591-89FE-4AB5-91A8-36C7EEDC4919}" type="parTrans" cxnId="{E7818B82-6C1E-4B31-8CFB-B0E8F60228D0}">
      <dgm:prSet/>
      <dgm:spPr/>
      <dgm:t>
        <a:bodyPr/>
        <a:lstStyle/>
        <a:p>
          <a:endParaRPr lang="en-US"/>
        </a:p>
      </dgm:t>
    </dgm:pt>
    <dgm:pt modelId="{FE530ABE-3497-4357-8D8D-80AAF67BF7C4}" type="sibTrans" cxnId="{E7818B82-6C1E-4B31-8CFB-B0E8F60228D0}">
      <dgm:prSet/>
      <dgm:spPr/>
      <dgm:t>
        <a:bodyPr/>
        <a:lstStyle/>
        <a:p>
          <a:endParaRPr lang="en-US"/>
        </a:p>
      </dgm:t>
    </dgm:pt>
    <dgm:pt modelId="{5EDEC4D7-5990-4BC4-8CDC-173B859FC7C6}">
      <dgm:prSet phldrT="[טקסט]"/>
      <dgm:spPr/>
      <dgm:t>
        <a:bodyPr/>
        <a:lstStyle/>
        <a:p>
          <a:r>
            <a:rPr lang="en-US" dirty="0"/>
            <a:t>Document</a:t>
          </a:r>
        </a:p>
      </dgm:t>
    </dgm:pt>
    <dgm:pt modelId="{C3BD2FF0-4D6A-4010-BFEF-0B51173D3649}" type="parTrans" cxnId="{B0F9A23C-3892-49E4-BA2A-98AB8C24B0ED}">
      <dgm:prSet/>
      <dgm:spPr/>
      <dgm:t>
        <a:bodyPr/>
        <a:lstStyle/>
        <a:p>
          <a:endParaRPr lang="en-US"/>
        </a:p>
      </dgm:t>
    </dgm:pt>
    <dgm:pt modelId="{B122C381-676B-4D3A-B732-BE0A50940AC7}" type="sibTrans" cxnId="{B0F9A23C-3892-49E4-BA2A-98AB8C24B0ED}">
      <dgm:prSet/>
      <dgm:spPr/>
      <dgm:t>
        <a:bodyPr/>
        <a:lstStyle/>
        <a:p>
          <a:endParaRPr lang="en-US"/>
        </a:p>
      </dgm:t>
    </dgm:pt>
    <dgm:pt modelId="{F05EC597-303E-4004-BFAF-BC75A865288C}">
      <dgm:prSet phldrT="[טקסט]"/>
      <dgm:spPr/>
      <dgm:t>
        <a:bodyPr/>
        <a:lstStyle/>
        <a:p>
          <a:r>
            <a:rPr lang="en-US" dirty="0"/>
            <a:t>Row in SQL</a:t>
          </a:r>
        </a:p>
      </dgm:t>
    </dgm:pt>
    <dgm:pt modelId="{5151DF0E-8E66-43BC-88E7-40F6C146DC03}" type="parTrans" cxnId="{07422DC2-AB6E-4029-86EE-EB2A5E311A76}">
      <dgm:prSet/>
      <dgm:spPr/>
      <dgm:t>
        <a:bodyPr/>
        <a:lstStyle/>
        <a:p>
          <a:endParaRPr lang="en-US"/>
        </a:p>
      </dgm:t>
    </dgm:pt>
    <dgm:pt modelId="{8E677928-F4B7-4D67-BB0A-4474741DBE2C}" type="sibTrans" cxnId="{07422DC2-AB6E-4029-86EE-EB2A5E311A76}">
      <dgm:prSet/>
      <dgm:spPr/>
      <dgm:t>
        <a:bodyPr/>
        <a:lstStyle/>
        <a:p>
          <a:endParaRPr lang="en-US"/>
        </a:p>
      </dgm:t>
    </dgm:pt>
    <dgm:pt modelId="{947B94C9-3CF4-4650-8925-79FF6B6A48AA}">
      <dgm:prSet phldrT="[טקסט]" custT="1"/>
      <dgm:spPr/>
      <dgm:t>
        <a:bodyPr/>
        <a:lstStyle/>
        <a:p>
          <a:pPr marL="228600" lvl="1" indent="-228600" algn="l" defTabSz="1200150">
            <a:lnSpc>
              <a:spcPct val="90000"/>
            </a:lnSpc>
            <a:spcBef>
              <a:spcPct val="0"/>
            </a:spcBef>
            <a:spcAft>
              <a:spcPct val="15000"/>
            </a:spcAft>
            <a:buChar char="•"/>
          </a:pPr>
          <a:r>
            <a:rPr lang="en-US" sz="2700" kern="1200" dirty="0">
              <a:solidFill>
                <a:prstClr val="black">
                  <a:hueOff val="0"/>
                  <a:satOff val="0"/>
                  <a:lumOff val="0"/>
                  <a:alphaOff val="0"/>
                </a:prstClr>
              </a:solidFill>
              <a:latin typeface="Garamond" panose="02020404030301010803"/>
              <a:ea typeface="+mn-ea"/>
              <a:cs typeface="+mn-cs"/>
            </a:rPr>
            <a:t>Include document</a:t>
          </a:r>
        </a:p>
      </dgm:t>
    </dgm:pt>
    <dgm:pt modelId="{9A71998B-97CA-4AA2-94DF-6D4A3FEBBF75}" type="parTrans" cxnId="{69F64050-F530-4989-B5D4-B3DE27420135}">
      <dgm:prSet/>
      <dgm:spPr/>
      <dgm:t>
        <a:bodyPr/>
        <a:lstStyle/>
        <a:p>
          <a:endParaRPr lang="en-US"/>
        </a:p>
      </dgm:t>
    </dgm:pt>
    <dgm:pt modelId="{C39AD009-3F0D-48CB-81E1-C3CF935477B8}" type="sibTrans" cxnId="{69F64050-F530-4989-B5D4-B3DE27420135}">
      <dgm:prSet/>
      <dgm:spPr/>
      <dgm:t>
        <a:bodyPr/>
        <a:lstStyle/>
        <a:p>
          <a:endParaRPr lang="en-US"/>
        </a:p>
      </dgm:t>
    </dgm:pt>
    <dgm:pt modelId="{4137640A-84C8-44AD-B1CC-FD414F61EE17}" type="pres">
      <dgm:prSet presAssocID="{FAE7C902-A8EE-46B9-A484-68DBEC2C54BF}" presName="rootnode" presStyleCnt="0">
        <dgm:presLayoutVars>
          <dgm:chMax/>
          <dgm:chPref/>
          <dgm:dir/>
          <dgm:animLvl val="lvl"/>
        </dgm:presLayoutVars>
      </dgm:prSet>
      <dgm:spPr/>
      <dgm:t>
        <a:bodyPr/>
        <a:lstStyle/>
        <a:p>
          <a:pPr rtl="1"/>
          <a:endParaRPr lang="he-IL"/>
        </a:p>
      </dgm:t>
    </dgm:pt>
    <dgm:pt modelId="{74FD462A-EF71-40F3-BD1A-1FC94DBF4CF7}" type="pres">
      <dgm:prSet presAssocID="{F4B0351B-807E-40EE-9882-7F2DBDCC0ED6}" presName="composite" presStyleCnt="0"/>
      <dgm:spPr/>
    </dgm:pt>
    <dgm:pt modelId="{528D5724-D99C-4441-8BE3-1CC3B505AA49}" type="pres">
      <dgm:prSet presAssocID="{F4B0351B-807E-40EE-9882-7F2DBDCC0ED6}" presName="bentUpArrow1" presStyleLbl="alignImgPlace1" presStyleIdx="0" presStyleCnt="2"/>
      <dgm:spPr/>
    </dgm:pt>
    <dgm:pt modelId="{602CC2FE-E335-4C1E-B4CE-2624184883C4}" type="pres">
      <dgm:prSet presAssocID="{F4B0351B-807E-40EE-9882-7F2DBDCC0ED6}" presName="ParentText" presStyleLbl="node1" presStyleIdx="0" presStyleCnt="3">
        <dgm:presLayoutVars>
          <dgm:chMax val="1"/>
          <dgm:chPref val="1"/>
          <dgm:bulletEnabled val="1"/>
        </dgm:presLayoutVars>
      </dgm:prSet>
      <dgm:spPr/>
      <dgm:t>
        <a:bodyPr/>
        <a:lstStyle/>
        <a:p>
          <a:pPr rtl="1"/>
          <a:endParaRPr lang="he-IL"/>
        </a:p>
      </dgm:t>
    </dgm:pt>
    <dgm:pt modelId="{F40970A1-5A25-4BEC-A746-4910B03ED0A8}" type="pres">
      <dgm:prSet presAssocID="{F4B0351B-807E-40EE-9882-7F2DBDCC0ED6}" presName="ChildText" presStyleLbl="revTx" presStyleIdx="0" presStyleCnt="3" custScaleX="185823" custLinFactNeighborX="43323" custLinFactNeighborY="-5212">
        <dgm:presLayoutVars>
          <dgm:chMax val="0"/>
          <dgm:chPref val="0"/>
          <dgm:bulletEnabled val="1"/>
        </dgm:presLayoutVars>
      </dgm:prSet>
      <dgm:spPr/>
      <dgm:t>
        <a:bodyPr/>
        <a:lstStyle/>
        <a:p>
          <a:pPr rtl="1"/>
          <a:endParaRPr lang="he-IL"/>
        </a:p>
      </dgm:t>
    </dgm:pt>
    <dgm:pt modelId="{2C5D29D0-804C-4953-8272-974A0AA461DD}" type="pres">
      <dgm:prSet presAssocID="{15667F4E-8D42-41E3-9638-C222D6ED97BD}" presName="sibTrans" presStyleCnt="0"/>
      <dgm:spPr/>
    </dgm:pt>
    <dgm:pt modelId="{C7C4FC1F-14F4-4D62-A0F1-1173CCFAF380}" type="pres">
      <dgm:prSet presAssocID="{AA0CC099-7728-4E16-BE73-45A60E725411}" presName="composite" presStyleCnt="0"/>
      <dgm:spPr/>
    </dgm:pt>
    <dgm:pt modelId="{9488B468-2416-4331-9AFF-3F169E47516B}" type="pres">
      <dgm:prSet presAssocID="{AA0CC099-7728-4E16-BE73-45A60E725411}" presName="bentUpArrow1" presStyleLbl="alignImgPlace1" presStyleIdx="1" presStyleCnt="2"/>
      <dgm:spPr/>
    </dgm:pt>
    <dgm:pt modelId="{DA58F435-4261-487D-992D-ED9B8E45F218}" type="pres">
      <dgm:prSet presAssocID="{AA0CC099-7728-4E16-BE73-45A60E725411}" presName="ParentText" presStyleLbl="node1" presStyleIdx="1" presStyleCnt="3">
        <dgm:presLayoutVars>
          <dgm:chMax val="1"/>
          <dgm:chPref val="1"/>
          <dgm:bulletEnabled val="1"/>
        </dgm:presLayoutVars>
      </dgm:prSet>
      <dgm:spPr/>
      <dgm:t>
        <a:bodyPr/>
        <a:lstStyle/>
        <a:p>
          <a:pPr rtl="1"/>
          <a:endParaRPr lang="he-IL"/>
        </a:p>
      </dgm:t>
    </dgm:pt>
    <dgm:pt modelId="{56371674-2D7B-425E-BF02-22B2E3677DD3}" type="pres">
      <dgm:prSet presAssocID="{AA0CC099-7728-4E16-BE73-45A60E725411}" presName="ChildText" presStyleLbl="revTx" presStyleIdx="1" presStyleCnt="3" custScaleX="197773" custScaleY="102529" custLinFactNeighborX="51099" custLinFactNeighborY="1428">
        <dgm:presLayoutVars>
          <dgm:chMax val="0"/>
          <dgm:chPref val="0"/>
          <dgm:bulletEnabled val="1"/>
        </dgm:presLayoutVars>
      </dgm:prSet>
      <dgm:spPr/>
      <dgm:t>
        <a:bodyPr/>
        <a:lstStyle/>
        <a:p>
          <a:pPr rtl="1"/>
          <a:endParaRPr lang="he-IL"/>
        </a:p>
      </dgm:t>
    </dgm:pt>
    <dgm:pt modelId="{DE63539F-3487-4700-8259-A5D1FB7AC745}" type="pres">
      <dgm:prSet presAssocID="{01CDBED5-4E0C-4F6C-90B3-2F813F1893C0}" presName="sibTrans" presStyleCnt="0"/>
      <dgm:spPr/>
    </dgm:pt>
    <dgm:pt modelId="{D9A722A4-EE6A-450A-8DAA-A4D5B473E82E}" type="pres">
      <dgm:prSet presAssocID="{5EDEC4D7-5990-4BC4-8CDC-173B859FC7C6}" presName="composite" presStyleCnt="0"/>
      <dgm:spPr/>
    </dgm:pt>
    <dgm:pt modelId="{D08B8623-3076-46E8-B2E6-55761CFDDD92}" type="pres">
      <dgm:prSet presAssocID="{5EDEC4D7-5990-4BC4-8CDC-173B859FC7C6}" presName="ParentText" presStyleLbl="node1" presStyleIdx="2" presStyleCnt="3">
        <dgm:presLayoutVars>
          <dgm:chMax val="1"/>
          <dgm:chPref val="1"/>
          <dgm:bulletEnabled val="1"/>
        </dgm:presLayoutVars>
      </dgm:prSet>
      <dgm:spPr/>
      <dgm:t>
        <a:bodyPr/>
        <a:lstStyle/>
        <a:p>
          <a:pPr rtl="1"/>
          <a:endParaRPr lang="he-IL"/>
        </a:p>
      </dgm:t>
    </dgm:pt>
    <dgm:pt modelId="{87DDA8DA-F1AE-4903-902D-12B8495C38F2}" type="pres">
      <dgm:prSet presAssocID="{5EDEC4D7-5990-4BC4-8CDC-173B859FC7C6}" presName="FinalChildText" presStyleLbl="revTx" presStyleIdx="2" presStyleCnt="3">
        <dgm:presLayoutVars>
          <dgm:chMax val="0"/>
          <dgm:chPref val="0"/>
          <dgm:bulletEnabled val="1"/>
        </dgm:presLayoutVars>
      </dgm:prSet>
      <dgm:spPr/>
      <dgm:t>
        <a:bodyPr/>
        <a:lstStyle/>
        <a:p>
          <a:pPr rtl="1"/>
          <a:endParaRPr lang="he-IL"/>
        </a:p>
      </dgm:t>
    </dgm:pt>
  </dgm:ptLst>
  <dgm:cxnLst>
    <dgm:cxn modelId="{33D287B8-393B-4441-9536-25A3B1279466}" type="presOf" srcId="{F05EC597-303E-4004-BFAF-BC75A865288C}" destId="{87DDA8DA-F1AE-4903-902D-12B8495C38F2}" srcOrd="0" destOrd="0" presId="urn:microsoft.com/office/officeart/2005/8/layout/StepDownProcess"/>
    <dgm:cxn modelId="{8C4BF97B-E4D5-4B45-BEEA-65D9E9E2A05D}" srcId="{FAE7C902-A8EE-46B9-A484-68DBEC2C54BF}" destId="{AA0CC099-7728-4E16-BE73-45A60E725411}" srcOrd="1" destOrd="0" parTransId="{B10C6197-8199-410A-A4C5-49BA0D64402F}" sibTransId="{01CDBED5-4E0C-4F6C-90B3-2F813F1893C0}"/>
    <dgm:cxn modelId="{69F64050-F530-4989-B5D4-B3DE27420135}" srcId="{AA0CC099-7728-4E16-BE73-45A60E725411}" destId="{947B94C9-3CF4-4650-8925-79FF6B6A48AA}" srcOrd="1" destOrd="0" parTransId="{9A71998B-97CA-4AA2-94DF-6D4A3FEBBF75}" sibTransId="{C39AD009-3F0D-48CB-81E1-C3CF935477B8}"/>
    <dgm:cxn modelId="{07422DC2-AB6E-4029-86EE-EB2A5E311A76}" srcId="{5EDEC4D7-5990-4BC4-8CDC-173B859FC7C6}" destId="{F05EC597-303E-4004-BFAF-BC75A865288C}" srcOrd="0" destOrd="0" parTransId="{5151DF0E-8E66-43BC-88E7-40F6C146DC03}" sibTransId="{8E677928-F4B7-4D67-BB0A-4474741DBE2C}"/>
    <dgm:cxn modelId="{B0F9A23C-3892-49E4-BA2A-98AB8C24B0ED}" srcId="{FAE7C902-A8EE-46B9-A484-68DBEC2C54BF}" destId="{5EDEC4D7-5990-4BC4-8CDC-173B859FC7C6}" srcOrd="2" destOrd="0" parTransId="{C3BD2FF0-4D6A-4010-BFEF-0B51173D3649}" sibTransId="{B122C381-676B-4D3A-B732-BE0A50940AC7}"/>
    <dgm:cxn modelId="{9A08ED39-97B5-4F4B-A645-8D24C8AF49EC}" srcId="{FAE7C902-A8EE-46B9-A484-68DBEC2C54BF}" destId="{F4B0351B-807E-40EE-9882-7F2DBDCC0ED6}" srcOrd="0" destOrd="0" parTransId="{69825B80-3560-4402-9838-40F07DB98F85}" sibTransId="{15667F4E-8D42-41E3-9638-C222D6ED97BD}"/>
    <dgm:cxn modelId="{11A47FB9-9E4D-4E6F-9E4C-9D9CDDBD75BC}" type="presOf" srcId="{FAE7C902-A8EE-46B9-A484-68DBEC2C54BF}" destId="{4137640A-84C8-44AD-B1CC-FD414F61EE17}" srcOrd="0" destOrd="0" presId="urn:microsoft.com/office/officeart/2005/8/layout/StepDownProcess"/>
    <dgm:cxn modelId="{E7818B82-6C1E-4B31-8CFB-B0E8F60228D0}" srcId="{AA0CC099-7728-4E16-BE73-45A60E725411}" destId="{15107884-3E11-4A36-ADB4-673C4322631E}" srcOrd="0" destOrd="0" parTransId="{E2764591-89FE-4AB5-91A8-36C7EEDC4919}" sibTransId="{FE530ABE-3497-4357-8D8D-80AAF67BF7C4}"/>
    <dgm:cxn modelId="{6876F362-B408-456F-9F1A-20CD17B2F42C}" type="presOf" srcId="{5EDEC4D7-5990-4BC4-8CDC-173B859FC7C6}" destId="{D08B8623-3076-46E8-B2E6-55761CFDDD92}" srcOrd="0" destOrd="0" presId="urn:microsoft.com/office/officeart/2005/8/layout/StepDownProcess"/>
    <dgm:cxn modelId="{8896EFDC-28A6-45CE-A305-3690186639E7}" type="presOf" srcId="{15107884-3E11-4A36-ADB4-673C4322631E}" destId="{56371674-2D7B-425E-BF02-22B2E3677DD3}" srcOrd="0" destOrd="0" presId="urn:microsoft.com/office/officeart/2005/8/layout/StepDownProcess"/>
    <dgm:cxn modelId="{6214E779-303D-4345-B790-C9AFBC5C156C}" type="presOf" srcId="{F4B0351B-807E-40EE-9882-7F2DBDCC0ED6}" destId="{602CC2FE-E335-4C1E-B4CE-2624184883C4}" srcOrd="0" destOrd="0" presId="urn:microsoft.com/office/officeart/2005/8/layout/StepDownProcess"/>
    <dgm:cxn modelId="{A6A23128-EC84-42D5-AF08-88238E53147B}" type="presOf" srcId="{F6FC1804-4491-407F-834C-85F7BD9D1332}" destId="{F40970A1-5A25-4BEC-A746-4910B03ED0A8}" srcOrd="0" destOrd="0" presId="urn:microsoft.com/office/officeart/2005/8/layout/StepDownProcess"/>
    <dgm:cxn modelId="{F2CDDB55-30FE-4A2E-A39B-9F1BC5559A96}" type="presOf" srcId="{947B94C9-3CF4-4650-8925-79FF6B6A48AA}" destId="{56371674-2D7B-425E-BF02-22B2E3677DD3}" srcOrd="0" destOrd="1" presId="urn:microsoft.com/office/officeart/2005/8/layout/StepDownProcess"/>
    <dgm:cxn modelId="{F0C90C10-2EB7-417C-99B4-22C214488D0C}" type="presOf" srcId="{AA0CC099-7728-4E16-BE73-45A60E725411}" destId="{DA58F435-4261-487D-992D-ED9B8E45F218}" srcOrd="0" destOrd="0" presId="urn:microsoft.com/office/officeart/2005/8/layout/StepDownProcess"/>
    <dgm:cxn modelId="{F58EC391-8DC8-4559-BE93-13B8271DA567}" srcId="{F4B0351B-807E-40EE-9882-7F2DBDCC0ED6}" destId="{F6FC1804-4491-407F-834C-85F7BD9D1332}" srcOrd="0" destOrd="0" parTransId="{C0767673-D6C2-41AC-8B9C-1F245100CCB0}" sibTransId="{4E49AA07-8628-4C72-9F69-EAE43D75EC7D}"/>
    <dgm:cxn modelId="{A4FBCDAA-92F9-4518-89A0-72DF0D3CDF48}" type="presParOf" srcId="{4137640A-84C8-44AD-B1CC-FD414F61EE17}" destId="{74FD462A-EF71-40F3-BD1A-1FC94DBF4CF7}" srcOrd="0" destOrd="0" presId="urn:microsoft.com/office/officeart/2005/8/layout/StepDownProcess"/>
    <dgm:cxn modelId="{98FAF753-3CD5-4BD2-B330-18CA4D23D062}" type="presParOf" srcId="{74FD462A-EF71-40F3-BD1A-1FC94DBF4CF7}" destId="{528D5724-D99C-4441-8BE3-1CC3B505AA49}" srcOrd="0" destOrd="0" presId="urn:microsoft.com/office/officeart/2005/8/layout/StepDownProcess"/>
    <dgm:cxn modelId="{646A880D-7905-4DD6-985B-539D9980F7CC}" type="presParOf" srcId="{74FD462A-EF71-40F3-BD1A-1FC94DBF4CF7}" destId="{602CC2FE-E335-4C1E-B4CE-2624184883C4}" srcOrd="1" destOrd="0" presId="urn:microsoft.com/office/officeart/2005/8/layout/StepDownProcess"/>
    <dgm:cxn modelId="{3FFF924B-9915-4BA2-A8D3-9570ED224DF5}" type="presParOf" srcId="{74FD462A-EF71-40F3-BD1A-1FC94DBF4CF7}" destId="{F40970A1-5A25-4BEC-A746-4910B03ED0A8}" srcOrd="2" destOrd="0" presId="urn:microsoft.com/office/officeart/2005/8/layout/StepDownProcess"/>
    <dgm:cxn modelId="{E2233E7B-D171-4932-B4DE-D25442B36DE7}" type="presParOf" srcId="{4137640A-84C8-44AD-B1CC-FD414F61EE17}" destId="{2C5D29D0-804C-4953-8272-974A0AA461DD}" srcOrd="1" destOrd="0" presId="urn:microsoft.com/office/officeart/2005/8/layout/StepDownProcess"/>
    <dgm:cxn modelId="{24E4F957-28D0-46A2-9A6E-7031830A626D}" type="presParOf" srcId="{4137640A-84C8-44AD-B1CC-FD414F61EE17}" destId="{C7C4FC1F-14F4-4D62-A0F1-1173CCFAF380}" srcOrd="2" destOrd="0" presId="urn:microsoft.com/office/officeart/2005/8/layout/StepDownProcess"/>
    <dgm:cxn modelId="{13D3C78C-D11D-4E0F-9C51-3178CCD682ED}" type="presParOf" srcId="{C7C4FC1F-14F4-4D62-A0F1-1173CCFAF380}" destId="{9488B468-2416-4331-9AFF-3F169E47516B}" srcOrd="0" destOrd="0" presId="urn:microsoft.com/office/officeart/2005/8/layout/StepDownProcess"/>
    <dgm:cxn modelId="{FC6F4E88-4682-468B-9B1A-02DF7181D816}" type="presParOf" srcId="{C7C4FC1F-14F4-4D62-A0F1-1173CCFAF380}" destId="{DA58F435-4261-487D-992D-ED9B8E45F218}" srcOrd="1" destOrd="0" presId="urn:microsoft.com/office/officeart/2005/8/layout/StepDownProcess"/>
    <dgm:cxn modelId="{A9C01A70-AEEB-4FB0-A932-51B2751EFBCF}" type="presParOf" srcId="{C7C4FC1F-14F4-4D62-A0F1-1173CCFAF380}" destId="{56371674-2D7B-425E-BF02-22B2E3677DD3}" srcOrd="2" destOrd="0" presId="urn:microsoft.com/office/officeart/2005/8/layout/StepDownProcess"/>
    <dgm:cxn modelId="{8ABA0F99-ABCC-48B0-A028-A5B5628FC8E2}" type="presParOf" srcId="{4137640A-84C8-44AD-B1CC-FD414F61EE17}" destId="{DE63539F-3487-4700-8259-A5D1FB7AC745}" srcOrd="3" destOrd="0" presId="urn:microsoft.com/office/officeart/2005/8/layout/StepDownProcess"/>
    <dgm:cxn modelId="{87F1665A-CA6C-404C-B78D-3940BC03CAAF}" type="presParOf" srcId="{4137640A-84C8-44AD-B1CC-FD414F61EE17}" destId="{D9A722A4-EE6A-450A-8DAA-A4D5B473E82E}" srcOrd="4" destOrd="0" presId="urn:microsoft.com/office/officeart/2005/8/layout/StepDownProcess"/>
    <dgm:cxn modelId="{8E5AEB36-B4EC-4AA8-99CD-1B608E3C3C8F}" type="presParOf" srcId="{D9A722A4-EE6A-450A-8DAA-A4D5B473E82E}" destId="{D08B8623-3076-46E8-B2E6-55761CFDDD92}" srcOrd="0" destOrd="0" presId="urn:microsoft.com/office/officeart/2005/8/layout/StepDownProcess"/>
    <dgm:cxn modelId="{5639D92A-1597-4DFC-8EEC-FF3468A5B6F3}" type="presParOf" srcId="{D9A722A4-EE6A-450A-8DAA-A4D5B473E82E}" destId="{87DDA8DA-F1AE-4903-902D-12B8495C38F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85084B3-D4F8-46DA-8CDB-DF1C6DF30BE8}" type="doc">
      <dgm:prSet loTypeId="urn:microsoft.com/office/officeart/2005/8/layout/default" loCatId="list" qsTypeId="urn:microsoft.com/office/officeart/2005/8/quickstyle/simple5" qsCatId="simple" csTypeId="urn:microsoft.com/office/officeart/2005/8/colors/accent0_3" csCatId="mainScheme" phldr="1"/>
      <dgm:spPr/>
      <dgm:t>
        <a:bodyPr/>
        <a:lstStyle/>
        <a:p>
          <a:endParaRPr lang="en-US"/>
        </a:p>
      </dgm:t>
    </dgm:pt>
    <dgm:pt modelId="{EF40267A-5C35-4758-B862-3CCB2D083EC6}">
      <dgm:prSet phldrT="[טקסט]"/>
      <dgm:spPr/>
      <dgm:t>
        <a:bodyPr/>
        <a:lstStyle/>
        <a:p>
          <a:r>
            <a:rPr lang="en-US" dirty="0"/>
            <a:t>eBay</a:t>
          </a:r>
        </a:p>
      </dgm:t>
    </dgm:pt>
    <dgm:pt modelId="{8AFAC2B5-8752-4A70-AC6A-A7B7B9B64ECF}" type="parTrans" cxnId="{87FB1026-E8C5-49E5-8A0E-8F487629F6FD}">
      <dgm:prSet/>
      <dgm:spPr/>
      <dgm:t>
        <a:bodyPr/>
        <a:lstStyle/>
        <a:p>
          <a:endParaRPr lang="en-US"/>
        </a:p>
      </dgm:t>
    </dgm:pt>
    <dgm:pt modelId="{B0B5281C-E87D-4C90-8F95-378D515DC963}" type="sibTrans" cxnId="{87FB1026-E8C5-49E5-8A0E-8F487629F6FD}">
      <dgm:prSet/>
      <dgm:spPr/>
      <dgm:t>
        <a:bodyPr/>
        <a:lstStyle/>
        <a:p>
          <a:endParaRPr lang="en-US"/>
        </a:p>
      </dgm:t>
    </dgm:pt>
    <dgm:pt modelId="{2BFCC766-058D-4AD9-A2B9-124C226CC930}">
      <dgm:prSet phldrT="[טקסט]"/>
      <dgm:spPr/>
      <dgm:t>
        <a:bodyPr/>
        <a:lstStyle/>
        <a:p>
          <a:r>
            <a:rPr lang="en-US" dirty="0"/>
            <a:t>SAP</a:t>
          </a:r>
        </a:p>
      </dgm:t>
    </dgm:pt>
    <dgm:pt modelId="{DAC10D2F-6E32-4EE6-B7C3-DA17215A6933}" type="parTrans" cxnId="{53D0158D-8BEB-4969-98A4-00C4BE710FE5}">
      <dgm:prSet/>
      <dgm:spPr/>
      <dgm:t>
        <a:bodyPr/>
        <a:lstStyle/>
        <a:p>
          <a:endParaRPr lang="en-US"/>
        </a:p>
      </dgm:t>
    </dgm:pt>
    <dgm:pt modelId="{9EAB50EB-102F-4F3A-BD6F-89D28B26B4DC}" type="sibTrans" cxnId="{53D0158D-8BEB-4969-98A4-00C4BE710FE5}">
      <dgm:prSet/>
      <dgm:spPr/>
      <dgm:t>
        <a:bodyPr/>
        <a:lstStyle/>
        <a:p>
          <a:endParaRPr lang="en-US"/>
        </a:p>
      </dgm:t>
    </dgm:pt>
    <dgm:pt modelId="{EC59FC41-E829-4309-AF8F-B014C3C83A2E}">
      <dgm:prSet phldrT="[טקסט]"/>
      <dgm:spPr/>
      <dgm:t>
        <a:bodyPr/>
        <a:lstStyle/>
        <a:p>
          <a:r>
            <a:rPr lang="en-US" dirty="0"/>
            <a:t>EA</a:t>
          </a:r>
        </a:p>
      </dgm:t>
    </dgm:pt>
    <dgm:pt modelId="{5637175B-ACA4-4AA2-B8C2-ED73E6D28780}" type="parTrans" cxnId="{DC511F63-5E65-419F-AC81-1B36E5E492FE}">
      <dgm:prSet/>
      <dgm:spPr/>
      <dgm:t>
        <a:bodyPr/>
        <a:lstStyle/>
        <a:p>
          <a:endParaRPr lang="en-US"/>
        </a:p>
      </dgm:t>
    </dgm:pt>
    <dgm:pt modelId="{51ACD1B4-13D0-4EFE-BC73-8FA27ED2A616}" type="sibTrans" cxnId="{DC511F63-5E65-419F-AC81-1B36E5E492FE}">
      <dgm:prSet/>
      <dgm:spPr/>
      <dgm:t>
        <a:bodyPr/>
        <a:lstStyle/>
        <a:p>
          <a:endParaRPr lang="en-US"/>
        </a:p>
      </dgm:t>
    </dgm:pt>
    <dgm:pt modelId="{687460ED-D8B3-473D-A88C-93F0B9DB19A6}">
      <dgm:prSet phldrT="[טקסט]"/>
      <dgm:spPr/>
      <dgm:t>
        <a:bodyPr/>
        <a:lstStyle/>
        <a:p>
          <a:r>
            <a:rPr lang="en-US" dirty="0"/>
            <a:t>Cisco</a:t>
          </a:r>
        </a:p>
      </dgm:t>
    </dgm:pt>
    <dgm:pt modelId="{7946A2CF-4CC4-4493-8AF0-A45EB19A7700}" type="parTrans" cxnId="{8703B6EF-A271-4BD9-8A5D-2FB9B033190B}">
      <dgm:prSet/>
      <dgm:spPr/>
      <dgm:t>
        <a:bodyPr/>
        <a:lstStyle/>
        <a:p>
          <a:endParaRPr lang="en-US"/>
        </a:p>
      </dgm:t>
    </dgm:pt>
    <dgm:pt modelId="{A345E2AB-6B70-4E60-A5B1-32EADF1A64AA}" type="sibTrans" cxnId="{8703B6EF-A271-4BD9-8A5D-2FB9B033190B}">
      <dgm:prSet/>
      <dgm:spPr/>
      <dgm:t>
        <a:bodyPr/>
        <a:lstStyle/>
        <a:p>
          <a:endParaRPr lang="en-US"/>
        </a:p>
      </dgm:t>
    </dgm:pt>
    <dgm:pt modelId="{4915BFAD-4827-4B11-B65B-B6EC71010E91}" type="pres">
      <dgm:prSet presAssocID="{485084B3-D4F8-46DA-8CDB-DF1C6DF30BE8}" presName="diagram" presStyleCnt="0">
        <dgm:presLayoutVars>
          <dgm:dir/>
          <dgm:resizeHandles val="exact"/>
        </dgm:presLayoutVars>
      </dgm:prSet>
      <dgm:spPr/>
      <dgm:t>
        <a:bodyPr/>
        <a:lstStyle/>
        <a:p>
          <a:pPr rtl="1"/>
          <a:endParaRPr lang="he-IL"/>
        </a:p>
      </dgm:t>
    </dgm:pt>
    <dgm:pt modelId="{69564279-1C91-4461-9841-C6066D7361C5}" type="pres">
      <dgm:prSet presAssocID="{EF40267A-5C35-4758-B862-3CCB2D083EC6}" presName="node" presStyleLbl="node1" presStyleIdx="0" presStyleCnt="4">
        <dgm:presLayoutVars>
          <dgm:bulletEnabled val="1"/>
        </dgm:presLayoutVars>
      </dgm:prSet>
      <dgm:spPr/>
      <dgm:t>
        <a:bodyPr/>
        <a:lstStyle/>
        <a:p>
          <a:pPr rtl="1"/>
          <a:endParaRPr lang="he-IL"/>
        </a:p>
      </dgm:t>
    </dgm:pt>
    <dgm:pt modelId="{B3CC8959-3940-4B00-831B-052C71479ADF}" type="pres">
      <dgm:prSet presAssocID="{B0B5281C-E87D-4C90-8F95-378D515DC963}" presName="sibTrans" presStyleCnt="0"/>
      <dgm:spPr/>
    </dgm:pt>
    <dgm:pt modelId="{A86A0B07-7AC7-4AAC-A5FE-833956936BF3}" type="pres">
      <dgm:prSet presAssocID="{2BFCC766-058D-4AD9-A2B9-124C226CC930}" presName="node" presStyleLbl="node1" presStyleIdx="1" presStyleCnt="4">
        <dgm:presLayoutVars>
          <dgm:bulletEnabled val="1"/>
        </dgm:presLayoutVars>
      </dgm:prSet>
      <dgm:spPr/>
      <dgm:t>
        <a:bodyPr/>
        <a:lstStyle/>
        <a:p>
          <a:pPr rtl="1"/>
          <a:endParaRPr lang="he-IL"/>
        </a:p>
      </dgm:t>
    </dgm:pt>
    <dgm:pt modelId="{0E95EBA2-9FD0-4CEA-9D6A-D5C76EC9F5F1}" type="pres">
      <dgm:prSet presAssocID="{9EAB50EB-102F-4F3A-BD6F-89D28B26B4DC}" presName="sibTrans" presStyleCnt="0"/>
      <dgm:spPr/>
    </dgm:pt>
    <dgm:pt modelId="{F82981EF-C34B-44CC-A833-7D7EF6F759CB}" type="pres">
      <dgm:prSet presAssocID="{EC59FC41-E829-4309-AF8F-B014C3C83A2E}" presName="node" presStyleLbl="node1" presStyleIdx="2" presStyleCnt="4">
        <dgm:presLayoutVars>
          <dgm:bulletEnabled val="1"/>
        </dgm:presLayoutVars>
      </dgm:prSet>
      <dgm:spPr/>
      <dgm:t>
        <a:bodyPr/>
        <a:lstStyle/>
        <a:p>
          <a:pPr rtl="1"/>
          <a:endParaRPr lang="he-IL"/>
        </a:p>
      </dgm:t>
    </dgm:pt>
    <dgm:pt modelId="{C03DA3AD-887E-4023-A15B-2DCB942106B4}" type="pres">
      <dgm:prSet presAssocID="{51ACD1B4-13D0-4EFE-BC73-8FA27ED2A616}" presName="sibTrans" presStyleCnt="0"/>
      <dgm:spPr/>
    </dgm:pt>
    <dgm:pt modelId="{A88B3EFC-27BB-4940-85F1-80A221224BB7}" type="pres">
      <dgm:prSet presAssocID="{687460ED-D8B3-473D-A88C-93F0B9DB19A6}" presName="node" presStyleLbl="node1" presStyleIdx="3" presStyleCnt="4">
        <dgm:presLayoutVars>
          <dgm:bulletEnabled val="1"/>
        </dgm:presLayoutVars>
      </dgm:prSet>
      <dgm:spPr/>
      <dgm:t>
        <a:bodyPr/>
        <a:lstStyle/>
        <a:p>
          <a:pPr rtl="1"/>
          <a:endParaRPr lang="he-IL"/>
        </a:p>
      </dgm:t>
    </dgm:pt>
  </dgm:ptLst>
  <dgm:cxnLst>
    <dgm:cxn modelId="{F3F32742-3F4C-426A-98E9-556D33570185}" type="presOf" srcId="{EC59FC41-E829-4309-AF8F-B014C3C83A2E}" destId="{F82981EF-C34B-44CC-A833-7D7EF6F759CB}" srcOrd="0" destOrd="0" presId="urn:microsoft.com/office/officeart/2005/8/layout/default"/>
    <dgm:cxn modelId="{11EAAD99-D3FF-4B30-B7FE-DC6CA093CB17}" type="presOf" srcId="{EF40267A-5C35-4758-B862-3CCB2D083EC6}" destId="{69564279-1C91-4461-9841-C6066D7361C5}" srcOrd="0" destOrd="0" presId="urn:microsoft.com/office/officeart/2005/8/layout/default"/>
    <dgm:cxn modelId="{8032716E-37CB-4C06-B949-2F0364F6D1EE}" type="presOf" srcId="{485084B3-D4F8-46DA-8CDB-DF1C6DF30BE8}" destId="{4915BFAD-4827-4B11-B65B-B6EC71010E91}" srcOrd="0" destOrd="0" presId="urn:microsoft.com/office/officeart/2005/8/layout/default"/>
    <dgm:cxn modelId="{53D0158D-8BEB-4969-98A4-00C4BE710FE5}" srcId="{485084B3-D4F8-46DA-8CDB-DF1C6DF30BE8}" destId="{2BFCC766-058D-4AD9-A2B9-124C226CC930}" srcOrd="1" destOrd="0" parTransId="{DAC10D2F-6E32-4EE6-B7C3-DA17215A6933}" sibTransId="{9EAB50EB-102F-4F3A-BD6F-89D28B26B4DC}"/>
    <dgm:cxn modelId="{8703B6EF-A271-4BD9-8A5D-2FB9B033190B}" srcId="{485084B3-D4F8-46DA-8CDB-DF1C6DF30BE8}" destId="{687460ED-D8B3-473D-A88C-93F0B9DB19A6}" srcOrd="3" destOrd="0" parTransId="{7946A2CF-4CC4-4493-8AF0-A45EB19A7700}" sibTransId="{A345E2AB-6B70-4E60-A5B1-32EADF1A64AA}"/>
    <dgm:cxn modelId="{87FB1026-E8C5-49E5-8A0E-8F487629F6FD}" srcId="{485084B3-D4F8-46DA-8CDB-DF1C6DF30BE8}" destId="{EF40267A-5C35-4758-B862-3CCB2D083EC6}" srcOrd="0" destOrd="0" parTransId="{8AFAC2B5-8752-4A70-AC6A-A7B7B9B64ECF}" sibTransId="{B0B5281C-E87D-4C90-8F95-378D515DC963}"/>
    <dgm:cxn modelId="{A106ADA8-5AD7-4C5B-94B4-70BBFE053898}" type="presOf" srcId="{2BFCC766-058D-4AD9-A2B9-124C226CC930}" destId="{A86A0B07-7AC7-4AAC-A5FE-833956936BF3}" srcOrd="0" destOrd="0" presId="urn:microsoft.com/office/officeart/2005/8/layout/default"/>
    <dgm:cxn modelId="{DC511F63-5E65-419F-AC81-1B36E5E492FE}" srcId="{485084B3-D4F8-46DA-8CDB-DF1C6DF30BE8}" destId="{EC59FC41-E829-4309-AF8F-B014C3C83A2E}" srcOrd="2" destOrd="0" parTransId="{5637175B-ACA4-4AA2-B8C2-ED73E6D28780}" sibTransId="{51ACD1B4-13D0-4EFE-BC73-8FA27ED2A616}"/>
    <dgm:cxn modelId="{6A81E9B7-D1BC-41F2-90CC-C239A21DC5AD}" type="presOf" srcId="{687460ED-D8B3-473D-A88C-93F0B9DB19A6}" destId="{A88B3EFC-27BB-4940-85F1-80A221224BB7}" srcOrd="0" destOrd="0" presId="urn:microsoft.com/office/officeart/2005/8/layout/default"/>
    <dgm:cxn modelId="{EB664C50-4EA8-4623-854C-9F5D332C3032}" type="presParOf" srcId="{4915BFAD-4827-4B11-B65B-B6EC71010E91}" destId="{69564279-1C91-4461-9841-C6066D7361C5}" srcOrd="0" destOrd="0" presId="urn:microsoft.com/office/officeart/2005/8/layout/default"/>
    <dgm:cxn modelId="{4C136125-C925-487F-B3B1-11F122DF2ED3}" type="presParOf" srcId="{4915BFAD-4827-4B11-B65B-B6EC71010E91}" destId="{B3CC8959-3940-4B00-831B-052C71479ADF}" srcOrd="1" destOrd="0" presId="urn:microsoft.com/office/officeart/2005/8/layout/default"/>
    <dgm:cxn modelId="{1B991D51-0941-4019-9364-2AB531F35A2E}" type="presParOf" srcId="{4915BFAD-4827-4B11-B65B-B6EC71010E91}" destId="{A86A0B07-7AC7-4AAC-A5FE-833956936BF3}" srcOrd="2" destOrd="0" presId="urn:microsoft.com/office/officeart/2005/8/layout/default"/>
    <dgm:cxn modelId="{1EFE1560-2C1A-4041-9765-11F8DF4F8325}" type="presParOf" srcId="{4915BFAD-4827-4B11-B65B-B6EC71010E91}" destId="{0E95EBA2-9FD0-4CEA-9D6A-D5C76EC9F5F1}" srcOrd="3" destOrd="0" presId="urn:microsoft.com/office/officeart/2005/8/layout/default"/>
    <dgm:cxn modelId="{B4A22420-A64F-463E-A794-068EEA7FC7BB}" type="presParOf" srcId="{4915BFAD-4827-4B11-B65B-B6EC71010E91}" destId="{F82981EF-C34B-44CC-A833-7D7EF6F759CB}" srcOrd="4" destOrd="0" presId="urn:microsoft.com/office/officeart/2005/8/layout/default"/>
    <dgm:cxn modelId="{71C2858A-F684-4912-AC73-0A1A4B04E597}" type="presParOf" srcId="{4915BFAD-4827-4B11-B65B-B6EC71010E91}" destId="{C03DA3AD-887E-4023-A15B-2DCB942106B4}" srcOrd="5" destOrd="0" presId="urn:microsoft.com/office/officeart/2005/8/layout/default"/>
    <dgm:cxn modelId="{11E3A6C6-E054-4C85-90D3-B9BB837A5C4B}" type="presParOf" srcId="{4915BFAD-4827-4B11-B65B-B6EC71010E91}" destId="{A88B3EFC-27BB-4940-85F1-80A221224BB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85084B3-D4F8-46DA-8CDB-DF1C6DF30BE8}" type="doc">
      <dgm:prSet loTypeId="urn:microsoft.com/office/officeart/2005/8/layout/default" loCatId="list" qsTypeId="urn:microsoft.com/office/officeart/2005/8/quickstyle/simple5" qsCatId="simple" csTypeId="urn:microsoft.com/office/officeart/2005/8/colors/accent0_3" csCatId="mainScheme" phldr="1"/>
      <dgm:spPr/>
      <dgm:t>
        <a:bodyPr/>
        <a:lstStyle/>
        <a:p>
          <a:endParaRPr lang="en-US"/>
        </a:p>
      </dgm:t>
    </dgm:pt>
    <dgm:pt modelId="{EF40267A-5C35-4758-B862-3CCB2D083EC6}">
      <dgm:prSet phldrT="[טקסט]"/>
      <dgm:spPr/>
      <dgm:t>
        <a:bodyPr/>
        <a:lstStyle/>
        <a:p>
          <a:r>
            <a:rPr lang="en-US" dirty="0"/>
            <a:t>Spotify</a:t>
          </a:r>
        </a:p>
      </dgm:t>
    </dgm:pt>
    <dgm:pt modelId="{8AFAC2B5-8752-4A70-AC6A-A7B7B9B64ECF}" type="parTrans" cxnId="{87FB1026-E8C5-49E5-8A0E-8F487629F6FD}">
      <dgm:prSet/>
      <dgm:spPr/>
      <dgm:t>
        <a:bodyPr/>
        <a:lstStyle/>
        <a:p>
          <a:endParaRPr lang="en-US"/>
        </a:p>
      </dgm:t>
    </dgm:pt>
    <dgm:pt modelId="{B0B5281C-E87D-4C90-8F95-378D515DC963}" type="sibTrans" cxnId="{87FB1026-E8C5-49E5-8A0E-8F487629F6FD}">
      <dgm:prSet/>
      <dgm:spPr/>
      <dgm:t>
        <a:bodyPr/>
        <a:lstStyle/>
        <a:p>
          <a:endParaRPr lang="en-US"/>
        </a:p>
      </dgm:t>
    </dgm:pt>
    <dgm:pt modelId="{C24B3004-E5D8-4A1B-8AE6-BC89D3E2DFD9}">
      <dgm:prSet phldrT="[טקסט]"/>
      <dgm:spPr/>
      <dgm:t>
        <a:bodyPr/>
        <a:lstStyle/>
        <a:p>
          <a:r>
            <a:rPr lang="en-US" dirty="0"/>
            <a:t>Netflix</a:t>
          </a:r>
        </a:p>
      </dgm:t>
    </dgm:pt>
    <dgm:pt modelId="{84D6650B-FBE9-42ED-9A2D-9FE50341D7D8}" type="parTrans" cxnId="{A0B32734-266D-458E-8DFC-9E0FB5E0F8A4}">
      <dgm:prSet/>
      <dgm:spPr/>
      <dgm:t>
        <a:bodyPr/>
        <a:lstStyle/>
        <a:p>
          <a:endParaRPr lang="en-US"/>
        </a:p>
      </dgm:t>
    </dgm:pt>
    <dgm:pt modelId="{ED934996-C038-4151-A64A-9C4C53C74D93}" type="sibTrans" cxnId="{A0B32734-266D-458E-8DFC-9E0FB5E0F8A4}">
      <dgm:prSet/>
      <dgm:spPr/>
      <dgm:t>
        <a:bodyPr/>
        <a:lstStyle/>
        <a:p>
          <a:endParaRPr lang="en-US"/>
        </a:p>
      </dgm:t>
    </dgm:pt>
    <dgm:pt modelId="{D276497A-0F08-490A-9487-E8B0C24CA8F6}">
      <dgm:prSet phldrT="[טקסט]"/>
      <dgm:spPr/>
      <dgm:t>
        <a:bodyPr/>
        <a:lstStyle/>
        <a:p>
          <a:r>
            <a:rPr lang="en-US" dirty="0"/>
            <a:t>Walmart</a:t>
          </a:r>
        </a:p>
      </dgm:t>
    </dgm:pt>
    <dgm:pt modelId="{0396D00A-C994-4983-A3F1-E0D238A35F88}" type="parTrans" cxnId="{1F04064F-EF54-4465-8F2F-D00D58D69F12}">
      <dgm:prSet/>
      <dgm:spPr/>
      <dgm:t>
        <a:bodyPr/>
        <a:lstStyle/>
        <a:p>
          <a:endParaRPr lang="en-US"/>
        </a:p>
      </dgm:t>
    </dgm:pt>
    <dgm:pt modelId="{CB352B91-F365-4D49-B639-CEE3DF2B13BA}" type="sibTrans" cxnId="{1F04064F-EF54-4465-8F2F-D00D58D69F12}">
      <dgm:prSet/>
      <dgm:spPr/>
      <dgm:t>
        <a:bodyPr/>
        <a:lstStyle/>
        <a:p>
          <a:endParaRPr lang="en-US"/>
        </a:p>
      </dgm:t>
    </dgm:pt>
    <dgm:pt modelId="{4915BFAD-4827-4B11-B65B-B6EC71010E91}" type="pres">
      <dgm:prSet presAssocID="{485084B3-D4F8-46DA-8CDB-DF1C6DF30BE8}" presName="diagram" presStyleCnt="0">
        <dgm:presLayoutVars>
          <dgm:dir/>
          <dgm:resizeHandles val="exact"/>
        </dgm:presLayoutVars>
      </dgm:prSet>
      <dgm:spPr/>
      <dgm:t>
        <a:bodyPr/>
        <a:lstStyle/>
        <a:p>
          <a:pPr rtl="1"/>
          <a:endParaRPr lang="he-IL"/>
        </a:p>
      </dgm:t>
    </dgm:pt>
    <dgm:pt modelId="{69564279-1C91-4461-9841-C6066D7361C5}" type="pres">
      <dgm:prSet presAssocID="{EF40267A-5C35-4758-B862-3CCB2D083EC6}" presName="node" presStyleLbl="node1" presStyleIdx="0" presStyleCnt="3">
        <dgm:presLayoutVars>
          <dgm:bulletEnabled val="1"/>
        </dgm:presLayoutVars>
      </dgm:prSet>
      <dgm:spPr/>
      <dgm:t>
        <a:bodyPr/>
        <a:lstStyle/>
        <a:p>
          <a:pPr rtl="1"/>
          <a:endParaRPr lang="he-IL"/>
        </a:p>
      </dgm:t>
    </dgm:pt>
    <dgm:pt modelId="{A4EE6D30-5A38-4203-8CD0-204C955D03FA}" type="pres">
      <dgm:prSet presAssocID="{B0B5281C-E87D-4C90-8F95-378D515DC963}" presName="sibTrans" presStyleCnt="0"/>
      <dgm:spPr/>
    </dgm:pt>
    <dgm:pt modelId="{7A355F31-98BF-45A5-8858-4064CE95E504}" type="pres">
      <dgm:prSet presAssocID="{C24B3004-E5D8-4A1B-8AE6-BC89D3E2DFD9}" presName="node" presStyleLbl="node1" presStyleIdx="1" presStyleCnt="3">
        <dgm:presLayoutVars>
          <dgm:bulletEnabled val="1"/>
        </dgm:presLayoutVars>
      </dgm:prSet>
      <dgm:spPr/>
      <dgm:t>
        <a:bodyPr/>
        <a:lstStyle/>
        <a:p>
          <a:pPr rtl="1"/>
          <a:endParaRPr lang="he-IL"/>
        </a:p>
      </dgm:t>
    </dgm:pt>
    <dgm:pt modelId="{222F19D4-608F-4056-BB96-83E59589022C}" type="pres">
      <dgm:prSet presAssocID="{ED934996-C038-4151-A64A-9C4C53C74D93}" presName="sibTrans" presStyleCnt="0"/>
      <dgm:spPr/>
    </dgm:pt>
    <dgm:pt modelId="{476D010F-B3BE-4C91-B90C-8E3029DCD492}" type="pres">
      <dgm:prSet presAssocID="{D276497A-0F08-490A-9487-E8B0C24CA8F6}" presName="node" presStyleLbl="node1" presStyleIdx="2" presStyleCnt="3">
        <dgm:presLayoutVars>
          <dgm:bulletEnabled val="1"/>
        </dgm:presLayoutVars>
      </dgm:prSet>
      <dgm:spPr/>
      <dgm:t>
        <a:bodyPr/>
        <a:lstStyle/>
        <a:p>
          <a:pPr rtl="1"/>
          <a:endParaRPr lang="he-IL"/>
        </a:p>
      </dgm:t>
    </dgm:pt>
  </dgm:ptLst>
  <dgm:cxnLst>
    <dgm:cxn modelId="{87FB1026-E8C5-49E5-8A0E-8F487629F6FD}" srcId="{485084B3-D4F8-46DA-8CDB-DF1C6DF30BE8}" destId="{EF40267A-5C35-4758-B862-3CCB2D083EC6}" srcOrd="0" destOrd="0" parTransId="{8AFAC2B5-8752-4A70-AC6A-A7B7B9B64ECF}" sibTransId="{B0B5281C-E87D-4C90-8F95-378D515DC963}"/>
    <dgm:cxn modelId="{6B718B94-2D09-4A51-9C08-1B66E6DC2589}" type="presOf" srcId="{D276497A-0F08-490A-9487-E8B0C24CA8F6}" destId="{476D010F-B3BE-4C91-B90C-8E3029DCD492}" srcOrd="0" destOrd="0" presId="urn:microsoft.com/office/officeart/2005/8/layout/default"/>
    <dgm:cxn modelId="{7A9AC04B-C3F0-4E92-B307-41E03EA86A3F}" type="presOf" srcId="{C24B3004-E5D8-4A1B-8AE6-BC89D3E2DFD9}" destId="{7A355F31-98BF-45A5-8858-4064CE95E504}" srcOrd="0" destOrd="0" presId="urn:microsoft.com/office/officeart/2005/8/layout/default"/>
    <dgm:cxn modelId="{1F04064F-EF54-4465-8F2F-D00D58D69F12}" srcId="{485084B3-D4F8-46DA-8CDB-DF1C6DF30BE8}" destId="{D276497A-0F08-490A-9487-E8B0C24CA8F6}" srcOrd="2" destOrd="0" parTransId="{0396D00A-C994-4983-A3F1-E0D238A35F88}" sibTransId="{CB352B91-F365-4D49-B639-CEE3DF2B13BA}"/>
    <dgm:cxn modelId="{8032716E-37CB-4C06-B949-2F0364F6D1EE}" type="presOf" srcId="{485084B3-D4F8-46DA-8CDB-DF1C6DF30BE8}" destId="{4915BFAD-4827-4B11-B65B-B6EC71010E91}" srcOrd="0" destOrd="0" presId="urn:microsoft.com/office/officeart/2005/8/layout/default"/>
    <dgm:cxn modelId="{A0B32734-266D-458E-8DFC-9E0FB5E0F8A4}" srcId="{485084B3-D4F8-46DA-8CDB-DF1C6DF30BE8}" destId="{C24B3004-E5D8-4A1B-8AE6-BC89D3E2DFD9}" srcOrd="1" destOrd="0" parTransId="{84D6650B-FBE9-42ED-9A2D-9FE50341D7D8}" sibTransId="{ED934996-C038-4151-A64A-9C4C53C74D93}"/>
    <dgm:cxn modelId="{11EAAD99-D3FF-4B30-B7FE-DC6CA093CB17}" type="presOf" srcId="{EF40267A-5C35-4758-B862-3CCB2D083EC6}" destId="{69564279-1C91-4461-9841-C6066D7361C5}" srcOrd="0" destOrd="0" presId="urn:microsoft.com/office/officeart/2005/8/layout/default"/>
    <dgm:cxn modelId="{EB664C50-4EA8-4623-854C-9F5D332C3032}" type="presParOf" srcId="{4915BFAD-4827-4B11-B65B-B6EC71010E91}" destId="{69564279-1C91-4461-9841-C6066D7361C5}" srcOrd="0" destOrd="0" presId="urn:microsoft.com/office/officeart/2005/8/layout/default"/>
    <dgm:cxn modelId="{210B6E94-E702-4B60-A6F2-CFAE82EB8964}" type="presParOf" srcId="{4915BFAD-4827-4B11-B65B-B6EC71010E91}" destId="{A4EE6D30-5A38-4203-8CD0-204C955D03FA}" srcOrd="1" destOrd="0" presId="urn:microsoft.com/office/officeart/2005/8/layout/default"/>
    <dgm:cxn modelId="{F2A4F3A3-B237-4B6F-8244-F9E5FC67AA97}" type="presParOf" srcId="{4915BFAD-4827-4B11-B65B-B6EC71010E91}" destId="{7A355F31-98BF-45A5-8858-4064CE95E504}" srcOrd="2" destOrd="0" presId="urn:microsoft.com/office/officeart/2005/8/layout/default"/>
    <dgm:cxn modelId="{DC59B80B-1A5C-4444-87E3-512E9AE1DFC8}" type="presParOf" srcId="{4915BFAD-4827-4B11-B65B-B6EC71010E91}" destId="{222F19D4-608F-4056-BB96-83E59589022C}" srcOrd="3" destOrd="0" presId="urn:microsoft.com/office/officeart/2005/8/layout/default"/>
    <dgm:cxn modelId="{908F1C6C-DFE9-445C-B925-8A9D27260D47}" type="presParOf" srcId="{4915BFAD-4827-4B11-B65B-B6EC71010E91}" destId="{476D010F-B3BE-4C91-B90C-8E3029DCD49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370F6-6663-46D2-B78B-69AF8D490147}">
      <dsp:nvSpPr>
        <dsp:cNvPr id="0" name=""/>
        <dsp:cNvSpPr/>
      </dsp:nvSpPr>
      <dsp:spPr>
        <a:xfrm>
          <a:off x="603072" y="1174"/>
          <a:ext cx="3477585" cy="2086551"/>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kern="1200" dirty="0"/>
            <a:t>BI</a:t>
          </a:r>
        </a:p>
      </dsp:txBody>
      <dsp:txXfrm>
        <a:off x="603072" y="1174"/>
        <a:ext cx="3477585" cy="2086551"/>
      </dsp:txXfrm>
    </dsp:sp>
    <dsp:sp modelId="{29A10E74-9648-4A2F-AB86-79D05A3D0C8E}">
      <dsp:nvSpPr>
        <dsp:cNvPr id="0" name=""/>
        <dsp:cNvSpPr/>
      </dsp:nvSpPr>
      <dsp:spPr>
        <a:xfrm>
          <a:off x="4428416" y="1174"/>
          <a:ext cx="3477585" cy="2086551"/>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kern="1200" dirty="0"/>
            <a:t>Machine learning</a:t>
          </a:r>
        </a:p>
      </dsp:txBody>
      <dsp:txXfrm>
        <a:off x="4428416" y="1174"/>
        <a:ext cx="3477585" cy="2086551"/>
      </dsp:txXfrm>
    </dsp:sp>
    <dsp:sp modelId="{5EBF39FB-5FC7-4964-A0CA-41BB5C4FCDC2}">
      <dsp:nvSpPr>
        <dsp:cNvPr id="0" name=""/>
        <dsp:cNvSpPr/>
      </dsp:nvSpPr>
      <dsp:spPr>
        <a:xfrm>
          <a:off x="603072" y="2435484"/>
          <a:ext cx="3477585" cy="2086551"/>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kern="1200" dirty="0"/>
            <a:t> AI</a:t>
          </a:r>
        </a:p>
      </dsp:txBody>
      <dsp:txXfrm>
        <a:off x="603072" y="2435484"/>
        <a:ext cx="3477585" cy="2086551"/>
      </dsp:txXfrm>
    </dsp:sp>
    <dsp:sp modelId="{F4C1E5CF-1FED-4DBA-A676-744713CA6108}">
      <dsp:nvSpPr>
        <dsp:cNvPr id="0" name=""/>
        <dsp:cNvSpPr/>
      </dsp:nvSpPr>
      <dsp:spPr>
        <a:xfrm>
          <a:off x="4428416" y="2435484"/>
          <a:ext cx="3477585" cy="2086551"/>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kern="1200" dirty="0"/>
            <a:t>Different data </a:t>
          </a:r>
        </a:p>
      </dsp:txBody>
      <dsp:txXfrm>
        <a:off x="4428416" y="2435484"/>
        <a:ext cx="3477585" cy="20865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E01A8-1D32-44C5-9A8C-39EAF3343312}">
      <dsp:nvSpPr>
        <dsp:cNvPr id="0" name=""/>
        <dsp:cNvSpPr/>
      </dsp:nvSpPr>
      <dsp:spPr>
        <a:xfrm>
          <a:off x="3176050" y="907635"/>
          <a:ext cx="3519692" cy="91440"/>
        </a:xfrm>
        <a:custGeom>
          <a:avLst/>
          <a:gdLst/>
          <a:ahLst/>
          <a:cxnLst/>
          <a:rect l="0" t="0" r="0" b="0"/>
          <a:pathLst>
            <a:path>
              <a:moveTo>
                <a:pt x="0" y="50889"/>
              </a:moveTo>
              <a:lnTo>
                <a:pt x="1776946" y="50889"/>
              </a:lnTo>
              <a:lnTo>
                <a:pt x="1776946" y="45720"/>
              </a:lnTo>
              <a:lnTo>
                <a:pt x="3519692" y="45720"/>
              </a:lnTo>
            </a:path>
          </a:pathLst>
        </a:custGeom>
        <a:noFill/>
        <a:ln w="5715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847139" y="949700"/>
        <a:ext cx="177514" cy="7309"/>
      </dsp:txXfrm>
    </dsp:sp>
    <dsp:sp modelId="{D00AB620-D3F9-4A25-9ACE-F00628C465CB}">
      <dsp:nvSpPr>
        <dsp:cNvPr id="0" name=""/>
        <dsp:cNvSpPr/>
      </dsp:nvSpPr>
      <dsp:spPr>
        <a:xfrm>
          <a:off x="0" y="5169"/>
          <a:ext cx="3177850" cy="1906710"/>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a:lnSpc>
              <a:spcPct val="90000"/>
            </a:lnSpc>
            <a:spcBef>
              <a:spcPct val="0"/>
            </a:spcBef>
            <a:spcAft>
              <a:spcPct val="35000"/>
            </a:spcAft>
          </a:pPr>
          <a:r>
            <a:rPr lang="en-US" sz="5400" kern="1200" dirty="0"/>
            <a:t>User</a:t>
          </a:r>
        </a:p>
      </dsp:txBody>
      <dsp:txXfrm>
        <a:off x="0" y="5169"/>
        <a:ext cx="3177850" cy="1906710"/>
      </dsp:txXfrm>
    </dsp:sp>
    <dsp:sp modelId="{ECDCC621-0543-4121-9CD6-34BCD714904E}">
      <dsp:nvSpPr>
        <dsp:cNvPr id="0" name=""/>
        <dsp:cNvSpPr/>
      </dsp:nvSpPr>
      <dsp:spPr>
        <a:xfrm>
          <a:off x="1588925" y="1904910"/>
          <a:ext cx="6728143" cy="701149"/>
        </a:xfrm>
        <a:custGeom>
          <a:avLst/>
          <a:gdLst/>
          <a:ahLst/>
          <a:cxnLst/>
          <a:rect l="0" t="0" r="0" b="0"/>
          <a:pathLst>
            <a:path>
              <a:moveTo>
                <a:pt x="6728143" y="0"/>
              </a:moveTo>
              <a:lnTo>
                <a:pt x="6728143" y="367674"/>
              </a:lnTo>
              <a:lnTo>
                <a:pt x="0" y="367674"/>
              </a:lnTo>
              <a:lnTo>
                <a:pt x="0" y="701149"/>
              </a:lnTo>
            </a:path>
          </a:pathLst>
        </a:custGeom>
        <a:noFill/>
        <a:ln w="5715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783801" y="2251830"/>
        <a:ext cx="338390" cy="7309"/>
      </dsp:txXfrm>
    </dsp:sp>
    <dsp:sp modelId="{CAEA9201-0F9E-4FE9-BBFE-E2744001029B}">
      <dsp:nvSpPr>
        <dsp:cNvPr id="0" name=""/>
        <dsp:cNvSpPr/>
      </dsp:nvSpPr>
      <dsp:spPr>
        <a:xfrm>
          <a:off x="6728143" y="0"/>
          <a:ext cx="3177850" cy="1906710"/>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a:lnSpc>
              <a:spcPct val="90000"/>
            </a:lnSpc>
            <a:spcBef>
              <a:spcPct val="0"/>
            </a:spcBef>
            <a:spcAft>
              <a:spcPct val="35000"/>
            </a:spcAft>
          </a:pPr>
          <a:r>
            <a:rPr lang="en-US" sz="5400" kern="1200" dirty="0"/>
            <a:t>Orders</a:t>
          </a:r>
        </a:p>
      </dsp:txBody>
      <dsp:txXfrm>
        <a:off x="6728143" y="0"/>
        <a:ext cx="3177850" cy="1906710"/>
      </dsp:txXfrm>
    </dsp:sp>
    <dsp:sp modelId="{687CB05F-74F1-4783-9A8F-D12ABAF2FD56}">
      <dsp:nvSpPr>
        <dsp:cNvPr id="0" name=""/>
        <dsp:cNvSpPr/>
      </dsp:nvSpPr>
      <dsp:spPr>
        <a:xfrm>
          <a:off x="3176050" y="3494878"/>
          <a:ext cx="3519692" cy="91440"/>
        </a:xfrm>
        <a:custGeom>
          <a:avLst/>
          <a:gdLst/>
          <a:ahLst/>
          <a:cxnLst/>
          <a:rect l="0" t="0" r="0" b="0"/>
          <a:pathLst>
            <a:path>
              <a:moveTo>
                <a:pt x="0" y="96936"/>
              </a:moveTo>
              <a:lnTo>
                <a:pt x="1776946" y="96936"/>
              </a:lnTo>
              <a:lnTo>
                <a:pt x="1776946" y="45720"/>
              </a:lnTo>
              <a:lnTo>
                <a:pt x="3519692" y="45720"/>
              </a:lnTo>
            </a:path>
          </a:pathLst>
        </a:custGeom>
        <a:noFill/>
        <a:ln w="5715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847130" y="3536943"/>
        <a:ext cx="177533" cy="7309"/>
      </dsp:txXfrm>
    </dsp:sp>
    <dsp:sp modelId="{CA08DD03-40DB-43B8-9F03-4179DE2FE6A5}">
      <dsp:nvSpPr>
        <dsp:cNvPr id="0" name=""/>
        <dsp:cNvSpPr/>
      </dsp:nvSpPr>
      <dsp:spPr>
        <a:xfrm>
          <a:off x="0" y="2638459"/>
          <a:ext cx="3177850" cy="1906710"/>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a:lnSpc>
              <a:spcPct val="90000"/>
            </a:lnSpc>
            <a:spcBef>
              <a:spcPct val="0"/>
            </a:spcBef>
            <a:spcAft>
              <a:spcPct val="35000"/>
            </a:spcAft>
          </a:pPr>
          <a:r>
            <a:rPr lang="en-US" sz="5400" kern="1200" dirty="0"/>
            <a:t>Products</a:t>
          </a:r>
        </a:p>
      </dsp:txBody>
      <dsp:txXfrm>
        <a:off x="0" y="2638459"/>
        <a:ext cx="3177850" cy="1906710"/>
      </dsp:txXfrm>
    </dsp:sp>
    <dsp:sp modelId="{559DFFCF-3960-485F-9BB9-71B5AAB55670}">
      <dsp:nvSpPr>
        <dsp:cNvPr id="0" name=""/>
        <dsp:cNvSpPr/>
      </dsp:nvSpPr>
      <dsp:spPr>
        <a:xfrm>
          <a:off x="6728143" y="2587243"/>
          <a:ext cx="3177850" cy="1906710"/>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4048" tIns="384048" rIns="384048" bIns="384048" numCol="1" spcCol="1270" anchor="ctr" anchorCtr="0">
          <a:noAutofit/>
        </a:bodyPr>
        <a:lstStyle/>
        <a:p>
          <a:pPr lvl="0" algn="ctr" defTabSz="2400300">
            <a:lnSpc>
              <a:spcPct val="90000"/>
            </a:lnSpc>
            <a:spcBef>
              <a:spcPct val="0"/>
            </a:spcBef>
            <a:spcAft>
              <a:spcPct val="35000"/>
            </a:spcAft>
          </a:pPr>
          <a:r>
            <a:rPr lang="en-US" sz="5400" kern="1200" dirty="0"/>
            <a:t>Stocks</a:t>
          </a:r>
        </a:p>
      </dsp:txBody>
      <dsp:txXfrm>
        <a:off x="6728143" y="2587243"/>
        <a:ext cx="3177850" cy="19067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64279-1C91-4461-9841-C6066D7361C5}">
      <dsp:nvSpPr>
        <dsp:cNvPr id="0" name=""/>
        <dsp:cNvSpPr/>
      </dsp:nvSpPr>
      <dsp:spPr>
        <a:xfrm>
          <a:off x="1223772" y="960"/>
          <a:ext cx="2498260" cy="1498956"/>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a:t>Lufthansa</a:t>
          </a:r>
        </a:p>
      </dsp:txBody>
      <dsp:txXfrm>
        <a:off x="1223772" y="960"/>
        <a:ext cx="2498260" cy="1498956"/>
      </dsp:txXfrm>
    </dsp:sp>
    <dsp:sp modelId="{7A355F31-98BF-45A5-8858-4064CE95E504}">
      <dsp:nvSpPr>
        <dsp:cNvPr id="0" name=""/>
        <dsp:cNvSpPr/>
      </dsp:nvSpPr>
      <dsp:spPr>
        <a:xfrm>
          <a:off x="3971859" y="960"/>
          <a:ext cx="2498260" cy="1498956"/>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a:t>Cisco</a:t>
          </a:r>
        </a:p>
      </dsp:txBody>
      <dsp:txXfrm>
        <a:off x="3971859" y="960"/>
        <a:ext cx="2498260" cy="1498956"/>
      </dsp:txXfrm>
    </dsp:sp>
    <dsp:sp modelId="{476D010F-B3BE-4C91-B90C-8E3029DCD492}">
      <dsp:nvSpPr>
        <dsp:cNvPr id="0" name=""/>
        <dsp:cNvSpPr/>
      </dsp:nvSpPr>
      <dsp:spPr>
        <a:xfrm>
          <a:off x="2597815" y="1749743"/>
          <a:ext cx="2498260" cy="1498956"/>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a:t>UBS</a:t>
          </a:r>
        </a:p>
      </dsp:txBody>
      <dsp:txXfrm>
        <a:off x="2597815" y="1749743"/>
        <a:ext cx="2498260" cy="14989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4680B-B31E-4418-A2E6-8762E5008208}">
      <dsp:nvSpPr>
        <dsp:cNvPr id="0" name=""/>
        <dsp:cNvSpPr/>
      </dsp:nvSpPr>
      <dsp:spPr>
        <a:xfrm>
          <a:off x="371706" y="1845"/>
          <a:ext cx="3388919" cy="2033351"/>
        </a:xfrm>
        <a:prstGeom prst="rect">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a:t>Searching strutted data</a:t>
          </a:r>
        </a:p>
      </dsp:txBody>
      <dsp:txXfrm>
        <a:off x="371706" y="1845"/>
        <a:ext cx="3388919" cy="2033351"/>
      </dsp:txXfrm>
    </dsp:sp>
    <dsp:sp modelId="{FBB00878-3F9F-454C-A320-A0F15BFF3CB2}">
      <dsp:nvSpPr>
        <dsp:cNvPr id="0" name=""/>
        <dsp:cNvSpPr/>
      </dsp:nvSpPr>
      <dsp:spPr>
        <a:xfrm>
          <a:off x="4099518" y="1845"/>
          <a:ext cx="3388919" cy="2033351"/>
        </a:xfrm>
        <a:prstGeom prst="rect">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a:t>Data Numeric</a:t>
          </a:r>
        </a:p>
      </dsp:txBody>
      <dsp:txXfrm>
        <a:off x="4099518" y="1845"/>
        <a:ext cx="3388919" cy="2033351"/>
      </dsp:txXfrm>
    </dsp:sp>
    <dsp:sp modelId="{334F9219-EAF7-44C7-926E-488109BBB013}">
      <dsp:nvSpPr>
        <dsp:cNvPr id="0" name=""/>
        <dsp:cNvSpPr/>
      </dsp:nvSpPr>
      <dsp:spPr>
        <a:xfrm>
          <a:off x="371706" y="2374088"/>
          <a:ext cx="3388919" cy="2033351"/>
        </a:xfrm>
        <a:prstGeom prst="rect">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buFont typeface="Wingdings" panose="05000000000000000000" pitchFamily="2" charset="2"/>
            <a:buChar char=""/>
          </a:pPr>
          <a:r>
            <a:rPr lang="en-US" sz="4500" kern="1200" dirty="0"/>
            <a:t>Geospatial data</a:t>
          </a:r>
        </a:p>
      </dsp:txBody>
      <dsp:txXfrm>
        <a:off x="371706" y="2374088"/>
        <a:ext cx="3388919" cy="2033351"/>
      </dsp:txXfrm>
    </dsp:sp>
    <dsp:sp modelId="{13802361-CB65-4835-8DE0-ABEF074D2EE9}">
      <dsp:nvSpPr>
        <dsp:cNvPr id="0" name=""/>
        <dsp:cNvSpPr/>
      </dsp:nvSpPr>
      <dsp:spPr>
        <a:xfrm>
          <a:off x="4099518" y="2374088"/>
          <a:ext cx="3388919" cy="2033351"/>
        </a:xfrm>
        <a:prstGeom prst="rect">
          <a:avLst/>
        </a:prstGeom>
        <a:blipFill rotWithShape="0">
          <a:blip xmlns:r="http://schemas.openxmlformats.org/officeDocument/2006/relationships" r:embed="rId1">
            <a:duotone>
              <a:schemeClr val="accent1">
                <a:hueOff val="0"/>
                <a:satOff val="0"/>
                <a:lumOff val="0"/>
                <a:alphaOff val="0"/>
                <a:shade val="74000"/>
                <a:satMod val="130000"/>
                <a:lumMod val="90000"/>
              </a:schemeClr>
              <a:schemeClr val="accent1">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a:t>Searching un-strutted data</a:t>
          </a:r>
        </a:p>
      </dsp:txBody>
      <dsp:txXfrm>
        <a:off x="4099518" y="2374088"/>
        <a:ext cx="3388919" cy="2033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872FB-5265-4C22-9B0B-0279B9ECFE4F}">
      <dsp:nvSpPr>
        <dsp:cNvPr id="0" name=""/>
        <dsp:cNvSpPr/>
      </dsp:nvSpPr>
      <dsp:spPr>
        <a:xfrm>
          <a:off x="702677" y="505"/>
          <a:ext cx="3328903" cy="1997341"/>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a:t>Atomic</a:t>
          </a:r>
        </a:p>
      </dsp:txBody>
      <dsp:txXfrm>
        <a:off x="702677" y="505"/>
        <a:ext cx="3328903" cy="1997341"/>
      </dsp:txXfrm>
    </dsp:sp>
    <dsp:sp modelId="{D0EAD52B-E154-436F-9102-DC9AB2ED285A}">
      <dsp:nvSpPr>
        <dsp:cNvPr id="0" name=""/>
        <dsp:cNvSpPr/>
      </dsp:nvSpPr>
      <dsp:spPr>
        <a:xfrm>
          <a:off x="4364470" y="505"/>
          <a:ext cx="3328903" cy="1997341"/>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a:t>Consistent</a:t>
          </a:r>
        </a:p>
      </dsp:txBody>
      <dsp:txXfrm>
        <a:off x="4364470" y="505"/>
        <a:ext cx="3328903" cy="1997341"/>
      </dsp:txXfrm>
    </dsp:sp>
    <dsp:sp modelId="{B42ADE17-513D-4D3B-8B13-2B4291961343}">
      <dsp:nvSpPr>
        <dsp:cNvPr id="0" name=""/>
        <dsp:cNvSpPr/>
      </dsp:nvSpPr>
      <dsp:spPr>
        <a:xfrm>
          <a:off x="702677" y="2330737"/>
          <a:ext cx="3328903" cy="1997341"/>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a:t>Isolation</a:t>
          </a:r>
        </a:p>
      </dsp:txBody>
      <dsp:txXfrm>
        <a:off x="702677" y="2330737"/>
        <a:ext cx="3328903" cy="1997341"/>
      </dsp:txXfrm>
    </dsp:sp>
    <dsp:sp modelId="{DB2C7860-803F-42E6-8611-1BBE806B4883}">
      <dsp:nvSpPr>
        <dsp:cNvPr id="0" name=""/>
        <dsp:cNvSpPr/>
      </dsp:nvSpPr>
      <dsp:spPr>
        <a:xfrm>
          <a:off x="4364470" y="2330737"/>
          <a:ext cx="3328903" cy="1997341"/>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0" tIns="209550" rIns="209550" bIns="209550" numCol="1" spcCol="1270" anchor="ctr" anchorCtr="0">
          <a:noAutofit/>
        </a:bodyPr>
        <a:lstStyle/>
        <a:p>
          <a:pPr lvl="0" algn="ctr" defTabSz="2444750">
            <a:lnSpc>
              <a:spcPct val="90000"/>
            </a:lnSpc>
            <a:spcBef>
              <a:spcPct val="0"/>
            </a:spcBef>
            <a:spcAft>
              <a:spcPct val="35000"/>
            </a:spcAft>
          </a:pPr>
          <a:r>
            <a:rPr lang="en-US" sz="5500" kern="1200" dirty="0"/>
            <a:t>Durable</a:t>
          </a:r>
        </a:p>
      </dsp:txBody>
      <dsp:txXfrm>
        <a:off x="4364470" y="2330737"/>
        <a:ext cx="3328903" cy="1997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7B437-EE25-47FE-B137-00595F08566A}">
      <dsp:nvSpPr>
        <dsp:cNvPr id="0" name=""/>
        <dsp:cNvSpPr/>
      </dsp:nvSpPr>
      <dsp:spPr>
        <a:xfrm>
          <a:off x="3286" y="1760230"/>
          <a:ext cx="1921047" cy="960523"/>
        </a:xfrm>
        <a:prstGeom prst="roundRect">
          <a:avLst>
            <a:gd name="adj" fmla="val 10000"/>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Master</a:t>
          </a:r>
        </a:p>
      </dsp:txBody>
      <dsp:txXfrm>
        <a:off x="31419" y="1788363"/>
        <a:ext cx="1864781" cy="904257"/>
      </dsp:txXfrm>
    </dsp:sp>
    <dsp:sp modelId="{3831371B-68C6-4FA9-813F-557852A96602}">
      <dsp:nvSpPr>
        <dsp:cNvPr id="0" name=""/>
        <dsp:cNvSpPr/>
      </dsp:nvSpPr>
      <dsp:spPr>
        <a:xfrm rot="18289469">
          <a:off x="1635748" y="1668899"/>
          <a:ext cx="1345590" cy="38583"/>
        </a:xfrm>
        <a:custGeom>
          <a:avLst/>
          <a:gdLst/>
          <a:ahLst/>
          <a:cxnLst/>
          <a:rect l="0" t="0" r="0" b="0"/>
          <a:pathLst>
            <a:path>
              <a:moveTo>
                <a:pt x="0" y="19291"/>
              </a:moveTo>
              <a:lnTo>
                <a:pt x="1345590" y="19291"/>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74903" y="1654551"/>
        <a:ext cx="67279" cy="67279"/>
      </dsp:txXfrm>
    </dsp:sp>
    <dsp:sp modelId="{C740C8CB-EC23-4092-AD4A-923BA3D0A66D}">
      <dsp:nvSpPr>
        <dsp:cNvPr id="0" name=""/>
        <dsp:cNvSpPr/>
      </dsp:nvSpPr>
      <dsp:spPr>
        <a:xfrm>
          <a:off x="2692752" y="655628"/>
          <a:ext cx="1921047" cy="960523"/>
        </a:xfrm>
        <a:prstGeom prst="roundRect">
          <a:avLst>
            <a:gd name="adj" fmla="val 10000"/>
          </a:avLst>
        </a:prstGeom>
        <a:solidFill>
          <a:schemeClr val="accent1">
            <a:lumMod val="75000"/>
          </a:schemeClr>
        </a:solid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Slave</a:t>
          </a:r>
        </a:p>
      </dsp:txBody>
      <dsp:txXfrm>
        <a:off x="2720885" y="683761"/>
        <a:ext cx="1864781" cy="904257"/>
      </dsp:txXfrm>
    </dsp:sp>
    <dsp:sp modelId="{5E4E04A0-7363-4496-AA80-CAE5C873BBA0}">
      <dsp:nvSpPr>
        <dsp:cNvPr id="0" name=""/>
        <dsp:cNvSpPr/>
      </dsp:nvSpPr>
      <dsp:spPr>
        <a:xfrm>
          <a:off x="4613800" y="1116598"/>
          <a:ext cx="768418" cy="38583"/>
        </a:xfrm>
        <a:custGeom>
          <a:avLst/>
          <a:gdLst/>
          <a:ahLst/>
          <a:cxnLst/>
          <a:rect l="0" t="0" r="0" b="0"/>
          <a:pathLst>
            <a:path>
              <a:moveTo>
                <a:pt x="0" y="19291"/>
              </a:moveTo>
              <a:lnTo>
                <a:pt x="768418" y="19291"/>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78799" y="1116679"/>
        <a:ext cx="38420" cy="38420"/>
      </dsp:txXfrm>
    </dsp:sp>
    <dsp:sp modelId="{B40EF18D-690D-45AB-A709-E7296354B605}">
      <dsp:nvSpPr>
        <dsp:cNvPr id="0" name=""/>
        <dsp:cNvSpPr/>
      </dsp:nvSpPr>
      <dsp:spPr>
        <a:xfrm>
          <a:off x="5382219" y="655628"/>
          <a:ext cx="1921047" cy="960523"/>
        </a:xfrm>
        <a:prstGeom prst="roundRect">
          <a:avLst>
            <a:gd name="adj" fmla="val 10000"/>
          </a:avLst>
        </a:prstGeom>
        <a:solidFill>
          <a:schemeClr val="tx2">
            <a:lumMod val="60000"/>
            <a:lumOff val="40000"/>
          </a:schemeClr>
        </a:solid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replication</a:t>
          </a:r>
        </a:p>
      </dsp:txBody>
      <dsp:txXfrm>
        <a:off x="5410352" y="683761"/>
        <a:ext cx="1864781" cy="904257"/>
      </dsp:txXfrm>
    </dsp:sp>
    <dsp:sp modelId="{F3304449-1322-4584-A5AE-F651557EEC08}">
      <dsp:nvSpPr>
        <dsp:cNvPr id="0" name=""/>
        <dsp:cNvSpPr/>
      </dsp:nvSpPr>
      <dsp:spPr>
        <a:xfrm>
          <a:off x="1924333" y="2221200"/>
          <a:ext cx="768418" cy="38583"/>
        </a:xfrm>
        <a:custGeom>
          <a:avLst/>
          <a:gdLst/>
          <a:ahLst/>
          <a:cxnLst/>
          <a:rect l="0" t="0" r="0" b="0"/>
          <a:pathLst>
            <a:path>
              <a:moveTo>
                <a:pt x="0" y="19291"/>
              </a:moveTo>
              <a:lnTo>
                <a:pt x="768418" y="19291"/>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89332" y="2221282"/>
        <a:ext cx="38420" cy="38420"/>
      </dsp:txXfrm>
    </dsp:sp>
    <dsp:sp modelId="{E0E5A946-B662-4FF0-AF5D-96BDB2DF1427}">
      <dsp:nvSpPr>
        <dsp:cNvPr id="0" name=""/>
        <dsp:cNvSpPr/>
      </dsp:nvSpPr>
      <dsp:spPr>
        <a:xfrm>
          <a:off x="2692752" y="1760230"/>
          <a:ext cx="1921047" cy="960523"/>
        </a:xfrm>
        <a:prstGeom prst="roundRect">
          <a:avLst>
            <a:gd name="adj" fmla="val 10000"/>
          </a:avLst>
        </a:prstGeom>
        <a:solidFill>
          <a:schemeClr val="accent1">
            <a:lumMod val="75000"/>
          </a:schemeClr>
        </a:solid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Slave</a:t>
          </a:r>
        </a:p>
      </dsp:txBody>
      <dsp:txXfrm>
        <a:off x="2720885" y="1788363"/>
        <a:ext cx="1864781" cy="904257"/>
      </dsp:txXfrm>
    </dsp:sp>
    <dsp:sp modelId="{7A183B9D-5559-4946-B85A-F30FCD32A9DA}">
      <dsp:nvSpPr>
        <dsp:cNvPr id="0" name=""/>
        <dsp:cNvSpPr/>
      </dsp:nvSpPr>
      <dsp:spPr>
        <a:xfrm>
          <a:off x="4613800" y="2221200"/>
          <a:ext cx="768418" cy="38583"/>
        </a:xfrm>
        <a:custGeom>
          <a:avLst/>
          <a:gdLst/>
          <a:ahLst/>
          <a:cxnLst/>
          <a:rect l="0" t="0" r="0" b="0"/>
          <a:pathLst>
            <a:path>
              <a:moveTo>
                <a:pt x="0" y="19291"/>
              </a:moveTo>
              <a:lnTo>
                <a:pt x="768418" y="19291"/>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78799" y="2221282"/>
        <a:ext cx="38420" cy="38420"/>
      </dsp:txXfrm>
    </dsp:sp>
    <dsp:sp modelId="{CDBE8FD4-0CE6-490D-A192-C80152ECB26D}">
      <dsp:nvSpPr>
        <dsp:cNvPr id="0" name=""/>
        <dsp:cNvSpPr/>
      </dsp:nvSpPr>
      <dsp:spPr>
        <a:xfrm>
          <a:off x="5382219" y="1760230"/>
          <a:ext cx="1921047" cy="960523"/>
        </a:xfrm>
        <a:prstGeom prst="roundRect">
          <a:avLst>
            <a:gd name="adj" fmla="val 10000"/>
          </a:avLst>
        </a:prstGeom>
        <a:solidFill>
          <a:schemeClr val="tx2">
            <a:lumMod val="60000"/>
            <a:lumOff val="40000"/>
          </a:schemeClr>
        </a:solid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a:t>replication</a:t>
          </a:r>
          <a:endParaRPr lang="en-US" sz="3300" kern="1200" dirty="0"/>
        </a:p>
      </dsp:txBody>
      <dsp:txXfrm>
        <a:off x="5410352" y="1788363"/>
        <a:ext cx="1864781" cy="904257"/>
      </dsp:txXfrm>
    </dsp:sp>
    <dsp:sp modelId="{F15735A7-5466-4E94-A58D-DA44B8E69A04}">
      <dsp:nvSpPr>
        <dsp:cNvPr id="0" name=""/>
        <dsp:cNvSpPr/>
      </dsp:nvSpPr>
      <dsp:spPr>
        <a:xfrm rot="3310531">
          <a:off x="1635748" y="2773501"/>
          <a:ext cx="1345590" cy="38583"/>
        </a:xfrm>
        <a:custGeom>
          <a:avLst/>
          <a:gdLst/>
          <a:ahLst/>
          <a:cxnLst/>
          <a:rect l="0" t="0" r="0" b="0"/>
          <a:pathLst>
            <a:path>
              <a:moveTo>
                <a:pt x="0" y="19291"/>
              </a:moveTo>
              <a:lnTo>
                <a:pt x="1345590" y="19291"/>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74903" y="2759153"/>
        <a:ext cx="67279" cy="67279"/>
      </dsp:txXfrm>
    </dsp:sp>
    <dsp:sp modelId="{67FA0BED-6C3E-436A-B90C-9C5FE1584E0E}">
      <dsp:nvSpPr>
        <dsp:cNvPr id="0" name=""/>
        <dsp:cNvSpPr/>
      </dsp:nvSpPr>
      <dsp:spPr>
        <a:xfrm>
          <a:off x="2692752" y="2864832"/>
          <a:ext cx="1921047" cy="960523"/>
        </a:xfrm>
        <a:prstGeom prst="roundRect">
          <a:avLst>
            <a:gd name="adj" fmla="val 10000"/>
          </a:avLst>
        </a:prstGeom>
        <a:solidFill>
          <a:schemeClr val="accent1">
            <a:lumMod val="75000"/>
          </a:schemeClr>
        </a:solid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Slave</a:t>
          </a:r>
        </a:p>
      </dsp:txBody>
      <dsp:txXfrm>
        <a:off x="2720885" y="2892965"/>
        <a:ext cx="1864781" cy="904257"/>
      </dsp:txXfrm>
    </dsp:sp>
    <dsp:sp modelId="{EBF109BC-0B0C-494A-A8D6-9AD4CC2B9383}">
      <dsp:nvSpPr>
        <dsp:cNvPr id="0" name=""/>
        <dsp:cNvSpPr/>
      </dsp:nvSpPr>
      <dsp:spPr>
        <a:xfrm>
          <a:off x="4613800" y="3325802"/>
          <a:ext cx="768418" cy="38583"/>
        </a:xfrm>
        <a:custGeom>
          <a:avLst/>
          <a:gdLst/>
          <a:ahLst/>
          <a:cxnLst/>
          <a:rect l="0" t="0" r="0" b="0"/>
          <a:pathLst>
            <a:path>
              <a:moveTo>
                <a:pt x="0" y="19291"/>
              </a:moveTo>
              <a:lnTo>
                <a:pt x="768418" y="19291"/>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78799" y="3325884"/>
        <a:ext cx="38420" cy="38420"/>
      </dsp:txXfrm>
    </dsp:sp>
    <dsp:sp modelId="{3393187F-4B3C-43DE-8F05-B5621702834B}">
      <dsp:nvSpPr>
        <dsp:cNvPr id="0" name=""/>
        <dsp:cNvSpPr/>
      </dsp:nvSpPr>
      <dsp:spPr>
        <a:xfrm>
          <a:off x="5382219" y="2864832"/>
          <a:ext cx="1921047" cy="960523"/>
        </a:xfrm>
        <a:prstGeom prst="roundRect">
          <a:avLst>
            <a:gd name="adj" fmla="val 10000"/>
          </a:avLst>
        </a:prstGeom>
        <a:solidFill>
          <a:schemeClr val="tx2">
            <a:lumMod val="60000"/>
            <a:lumOff val="40000"/>
          </a:schemeClr>
        </a:solid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kern="1200" dirty="0"/>
            <a:t> replication</a:t>
          </a:r>
        </a:p>
      </dsp:txBody>
      <dsp:txXfrm>
        <a:off x="5410352" y="2892965"/>
        <a:ext cx="1864781" cy="904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18BA51-435D-4F31-BCAE-1682D792D49A}">
      <dsp:nvSpPr>
        <dsp:cNvPr id="0" name=""/>
        <dsp:cNvSpPr/>
      </dsp:nvSpPr>
      <dsp:spPr>
        <a:xfrm>
          <a:off x="3219475" y="538"/>
          <a:ext cx="4829213" cy="2100027"/>
        </a:xfrm>
        <a:prstGeom prst="rightArrow">
          <a:avLst>
            <a:gd name="adj1" fmla="val 75000"/>
            <a:gd name="adj2" fmla="val 50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22225" tIns="22225" rIns="22225" bIns="2222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Schema less</a:t>
          </a:r>
        </a:p>
        <a:p>
          <a:pPr marL="285750" lvl="1" indent="-285750" algn="l" defTabSz="1555750">
            <a:lnSpc>
              <a:spcPct val="90000"/>
            </a:lnSpc>
            <a:spcBef>
              <a:spcPct val="0"/>
            </a:spcBef>
            <a:spcAft>
              <a:spcPct val="15000"/>
            </a:spcAft>
            <a:buChar char="••"/>
          </a:pPr>
          <a:r>
            <a:rPr lang="en-US" sz="3500" kern="1200" dirty="0"/>
            <a:t>Flexible schema</a:t>
          </a:r>
        </a:p>
        <a:p>
          <a:pPr marL="285750" lvl="1" indent="-285750" algn="l" defTabSz="1555750">
            <a:lnSpc>
              <a:spcPct val="90000"/>
            </a:lnSpc>
            <a:spcBef>
              <a:spcPct val="0"/>
            </a:spcBef>
            <a:spcAft>
              <a:spcPct val="15000"/>
            </a:spcAft>
            <a:buChar char="••"/>
          </a:pPr>
          <a:r>
            <a:rPr lang="en-US" sz="3500" kern="1200" dirty="0"/>
            <a:t>Horizontal scaling </a:t>
          </a:r>
        </a:p>
      </dsp:txBody>
      <dsp:txXfrm>
        <a:off x="3219475" y="263041"/>
        <a:ext cx="4041703" cy="1575021"/>
      </dsp:txXfrm>
    </dsp:sp>
    <dsp:sp modelId="{B0806874-AC92-47C5-B924-E12385007DAD}">
      <dsp:nvSpPr>
        <dsp:cNvPr id="0" name=""/>
        <dsp:cNvSpPr/>
      </dsp:nvSpPr>
      <dsp:spPr>
        <a:xfrm>
          <a:off x="0" y="538"/>
          <a:ext cx="3219475" cy="2100027"/>
        </a:xfrm>
        <a:prstGeom prst="round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a:t>Volume Velocity</a:t>
          </a:r>
          <a:endParaRPr lang="he-IL" sz="3800" kern="1200" dirty="0"/>
        </a:p>
        <a:p>
          <a:pPr lvl="0" algn="ctr" defTabSz="1689100">
            <a:lnSpc>
              <a:spcPct val="90000"/>
            </a:lnSpc>
            <a:spcBef>
              <a:spcPct val="0"/>
            </a:spcBef>
            <a:spcAft>
              <a:spcPct val="35000"/>
            </a:spcAft>
          </a:pPr>
          <a:r>
            <a:rPr lang="en-US" sz="3800" kern="1200" dirty="0"/>
            <a:t>Vertically</a:t>
          </a:r>
        </a:p>
      </dsp:txBody>
      <dsp:txXfrm>
        <a:off x="102515" y="103053"/>
        <a:ext cx="3014445" cy="1894997"/>
      </dsp:txXfrm>
    </dsp:sp>
    <dsp:sp modelId="{90745E84-43FA-4DAC-BD8D-6DF6F40B26FC}">
      <dsp:nvSpPr>
        <dsp:cNvPr id="0" name=""/>
        <dsp:cNvSpPr/>
      </dsp:nvSpPr>
      <dsp:spPr>
        <a:xfrm>
          <a:off x="3219475" y="2310568"/>
          <a:ext cx="4829213" cy="2100027"/>
        </a:xfrm>
        <a:prstGeom prst="rightArrow">
          <a:avLst>
            <a:gd name="adj1" fmla="val 75000"/>
            <a:gd name="adj2" fmla="val 50000"/>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22225" tIns="22225" rIns="22225" bIns="22225"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Data gives you business advantage</a:t>
          </a:r>
        </a:p>
        <a:p>
          <a:pPr marL="285750" lvl="1" indent="-285750" algn="l" defTabSz="1555750">
            <a:lnSpc>
              <a:spcPct val="90000"/>
            </a:lnSpc>
            <a:spcBef>
              <a:spcPct val="0"/>
            </a:spcBef>
            <a:spcAft>
              <a:spcPct val="15000"/>
            </a:spcAft>
            <a:buChar char="••"/>
          </a:pPr>
          <a:r>
            <a:rPr lang="en-US" sz="3500" kern="1200" dirty="0"/>
            <a:t>Open source </a:t>
          </a:r>
        </a:p>
      </dsp:txBody>
      <dsp:txXfrm>
        <a:off x="3219475" y="2573071"/>
        <a:ext cx="4041703" cy="1575021"/>
      </dsp:txXfrm>
    </dsp:sp>
    <dsp:sp modelId="{3F583FD7-1DEC-4171-A522-35EBDF89423A}">
      <dsp:nvSpPr>
        <dsp:cNvPr id="0" name=""/>
        <dsp:cNvSpPr/>
      </dsp:nvSpPr>
      <dsp:spPr>
        <a:xfrm>
          <a:off x="0" y="2310568"/>
          <a:ext cx="3219475" cy="2100027"/>
        </a:xfrm>
        <a:prstGeom prst="round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a:t>VALUE</a:t>
          </a:r>
        </a:p>
      </dsp:txBody>
      <dsp:txXfrm>
        <a:off x="102515" y="2413083"/>
        <a:ext cx="3014445" cy="18949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19A44-62A5-4F34-B163-58CE0E47546C}">
      <dsp:nvSpPr>
        <dsp:cNvPr id="0" name=""/>
        <dsp:cNvSpPr/>
      </dsp:nvSpPr>
      <dsp:spPr>
        <a:xfrm>
          <a:off x="992" y="194138"/>
          <a:ext cx="3869531" cy="2321718"/>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0030" tIns="240030" rIns="240030" bIns="240030" numCol="1" spcCol="1270" anchor="ctr" anchorCtr="0">
          <a:noAutofit/>
        </a:bodyPr>
        <a:lstStyle/>
        <a:p>
          <a:pPr lvl="0" algn="ctr" defTabSz="2800350">
            <a:lnSpc>
              <a:spcPct val="90000"/>
            </a:lnSpc>
            <a:spcBef>
              <a:spcPct val="0"/>
            </a:spcBef>
            <a:spcAft>
              <a:spcPct val="35000"/>
            </a:spcAft>
          </a:pPr>
          <a:r>
            <a:rPr lang="en-US" sz="6300" kern="1200" dirty="0"/>
            <a:t>Key-Value</a:t>
          </a:r>
        </a:p>
      </dsp:txBody>
      <dsp:txXfrm>
        <a:off x="992" y="194138"/>
        <a:ext cx="3869531" cy="2321718"/>
      </dsp:txXfrm>
    </dsp:sp>
    <dsp:sp modelId="{A9AF7362-AC2C-4654-87B2-20843D7FDE36}">
      <dsp:nvSpPr>
        <dsp:cNvPr id="0" name=""/>
        <dsp:cNvSpPr/>
      </dsp:nvSpPr>
      <dsp:spPr>
        <a:xfrm>
          <a:off x="4257476" y="194138"/>
          <a:ext cx="3869531" cy="2321718"/>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0030" tIns="240030" rIns="240030" bIns="240030" numCol="1" spcCol="1270" anchor="ctr" anchorCtr="0">
          <a:noAutofit/>
        </a:bodyPr>
        <a:lstStyle/>
        <a:p>
          <a:pPr lvl="0" algn="ctr" defTabSz="2800350">
            <a:lnSpc>
              <a:spcPct val="90000"/>
            </a:lnSpc>
            <a:spcBef>
              <a:spcPct val="0"/>
            </a:spcBef>
            <a:spcAft>
              <a:spcPct val="35000"/>
            </a:spcAft>
          </a:pPr>
          <a:r>
            <a:rPr lang="en-US" sz="6300" kern="1200" dirty="0"/>
            <a:t>Document</a:t>
          </a:r>
        </a:p>
      </dsp:txBody>
      <dsp:txXfrm>
        <a:off x="4257476" y="194138"/>
        <a:ext cx="3869531" cy="2321718"/>
      </dsp:txXfrm>
    </dsp:sp>
    <dsp:sp modelId="{A1D97FB3-BADA-47F1-BE2F-3B13E407ADFC}">
      <dsp:nvSpPr>
        <dsp:cNvPr id="0" name=""/>
        <dsp:cNvSpPr/>
      </dsp:nvSpPr>
      <dsp:spPr>
        <a:xfrm>
          <a:off x="992" y="2902810"/>
          <a:ext cx="3869531" cy="2321718"/>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0030" tIns="240030" rIns="240030" bIns="240030" numCol="1" spcCol="1270" anchor="ctr" anchorCtr="0">
          <a:noAutofit/>
        </a:bodyPr>
        <a:lstStyle/>
        <a:p>
          <a:pPr lvl="0" algn="ctr" defTabSz="2800350">
            <a:lnSpc>
              <a:spcPct val="90000"/>
            </a:lnSpc>
            <a:spcBef>
              <a:spcPct val="0"/>
            </a:spcBef>
            <a:spcAft>
              <a:spcPct val="35000"/>
            </a:spcAft>
          </a:pPr>
          <a:r>
            <a:rPr lang="en-US" sz="6300" kern="1200" dirty="0"/>
            <a:t>Columnar</a:t>
          </a:r>
        </a:p>
      </dsp:txBody>
      <dsp:txXfrm>
        <a:off x="992" y="2902810"/>
        <a:ext cx="3869531" cy="2321718"/>
      </dsp:txXfrm>
    </dsp:sp>
    <dsp:sp modelId="{E3CE64C9-558E-43CF-939B-EA9DB87DFF9E}">
      <dsp:nvSpPr>
        <dsp:cNvPr id="0" name=""/>
        <dsp:cNvSpPr/>
      </dsp:nvSpPr>
      <dsp:spPr>
        <a:xfrm>
          <a:off x="4257476" y="2902810"/>
          <a:ext cx="3869531" cy="2321718"/>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0030" tIns="240030" rIns="240030" bIns="240030" numCol="1" spcCol="1270" anchor="ctr" anchorCtr="0">
          <a:noAutofit/>
        </a:bodyPr>
        <a:lstStyle/>
        <a:p>
          <a:pPr lvl="0" algn="ctr" defTabSz="2800350">
            <a:lnSpc>
              <a:spcPct val="90000"/>
            </a:lnSpc>
            <a:spcBef>
              <a:spcPct val="0"/>
            </a:spcBef>
            <a:spcAft>
              <a:spcPct val="35000"/>
            </a:spcAft>
          </a:pPr>
          <a:r>
            <a:rPr lang="en-US" sz="6300" kern="1200" dirty="0"/>
            <a:t>Graph</a:t>
          </a:r>
        </a:p>
      </dsp:txBody>
      <dsp:txXfrm>
        <a:off x="4257476" y="2902810"/>
        <a:ext cx="3869531" cy="232171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2E49B2-A94F-448E-8DAC-F2F94C3F9AF3}">
      <dsp:nvSpPr>
        <dsp:cNvPr id="0" name=""/>
        <dsp:cNvSpPr/>
      </dsp:nvSpPr>
      <dsp:spPr>
        <a:xfrm>
          <a:off x="423734" y="1494"/>
          <a:ext cx="3408642" cy="2045185"/>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Twitter</a:t>
          </a:r>
        </a:p>
      </dsp:txBody>
      <dsp:txXfrm>
        <a:off x="423734" y="1494"/>
        <a:ext cx="3408642" cy="2045185"/>
      </dsp:txXfrm>
    </dsp:sp>
    <dsp:sp modelId="{908E444E-2195-4AC3-BFB7-76126E369B47}">
      <dsp:nvSpPr>
        <dsp:cNvPr id="0" name=""/>
        <dsp:cNvSpPr/>
      </dsp:nvSpPr>
      <dsp:spPr>
        <a:xfrm>
          <a:off x="4173241" y="1494"/>
          <a:ext cx="3408642" cy="2045185"/>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GitHub</a:t>
          </a:r>
        </a:p>
      </dsp:txBody>
      <dsp:txXfrm>
        <a:off x="4173241" y="1494"/>
        <a:ext cx="3408642" cy="2045185"/>
      </dsp:txXfrm>
    </dsp:sp>
    <dsp:sp modelId="{1B20311A-9933-4533-8B6A-C228371FD2DE}">
      <dsp:nvSpPr>
        <dsp:cNvPr id="0" name=""/>
        <dsp:cNvSpPr/>
      </dsp:nvSpPr>
      <dsp:spPr>
        <a:xfrm>
          <a:off x="2298487" y="2387544"/>
          <a:ext cx="3408642" cy="2045185"/>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Snapchat</a:t>
          </a:r>
        </a:p>
      </dsp:txBody>
      <dsp:txXfrm>
        <a:off x="2298487" y="2387544"/>
        <a:ext cx="3408642" cy="204518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D5724-D99C-4441-8BE3-1CC3B505AA49}">
      <dsp:nvSpPr>
        <dsp:cNvPr id="0" name=""/>
        <dsp:cNvSpPr/>
      </dsp:nvSpPr>
      <dsp:spPr>
        <a:xfrm rot="5400000">
          <a:off x="1135368" y="1382153"/>
          <a:ext cx="1222395" cy="1391654"/>
        </a:xfrm>
        <a:prstGeom prst="bentUpArrow">
          <a:avLst>
            <a:gd name="adj1" fmla="val 32840"/>
            <a:gd name="adj2" fmla="val 25000"/>
            <a:gd name="adj3" fmla="val 35780"/>
          </a:avLst>
        </a:prstGeom>
        <a:solidFill>
          <a:schemeClr val="dk2">
            <a:tint val="50000"/>
            <a:hueOff val="0"/>
            <a:satOff val="0"/>
            <a:lumOff val="0"/>
            <a:alphaOff val="0"/>
          </a:schemeClr>
        </a:solidFill>
        <a:ln>
          <a:noFill/>
        </a:ln>
        <a:effectLst>
          <a:outerShdw blurRad="38100" dist="25400" dir="5400000" rotWithShape="0">
            <a:srgbClr val="000000">
              <a:alpha val="60000"/>
            </a:srgbClr>
          </a:outerShdw>
        </a:effectLst>
      </dsp:spPr>
      <dsp:style>
        <a:lnRef idx="0">
          <a:scrgbClr r="0" g="0" b="0"/>
        </a:lnRef>
        <a:fillRef idx="1">
          <a:scrgbClr r="0" g="0" b="0"/>
        </a:fillRef>
        <a:effectRef idx="3">
          <a:scrgbClr r="0" g="0" b="0"/>
        </a:effectRef>
        <a:fontRef idx="minor"/>
      </dsp:style>
    </dsp:sp>
    <dsp:sp modelId="{602CC2FE-E335-4C1E-B4CE-2624184883C4}">
      <dsp:nvSpPr>
        <dsp:cNvPr id="0" name=""/>
        <dsp:cNvSpPr/>
      </dsp:nvSpPr>
      <dsp:spPr>
        <a:xfrm>
          <a:off x="811507" y="27103"/>
          <a:ext cx="2057794" cy="1440389"/>
        </a:xfrm>
        <a:prstGeom prst="roundRect">
          <a:avLst>
            <a:gd name="adj" fmla="val 16670"/>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Data Base</a:t>
          </a:r>
        </a:p>
      </dsp:txBody>
      <dsp:txXfrm>
        <a:off x="881834" y="97430"/>
        <a:ext cx="1917140" cy="1299735"/>
      </dsp:txXfrm>
    </dsp:sp>
    <dsp:sp modelId="{F40970A1-5A25-4BEC-A746-4910B03ED0A8}">
      <dsp:nvSpPr>
        <dsp:cNvPr id="0" name=""/>
        <dsp:cNvSpPr/>
      </dsp:nvSpPr>
      <dsp:spPr>
        <a:xfrm>
          <a:off x="2875461" y="103800"/>
          <a:ext cx="2781108" cy="1164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prstClr val="black">
                  <a:hueOff val="0"/>
                  <a:satOff val="0"/>
                  <a:lumOff val="0"/>
                  <a:alphaOff val="0"/>
                </a:prstClr>
              </a:solidFill>
              <a:latin typeface="Garamond" panose="02020404030301010803"/>
              <a:ea typeface="+mn-ea"/>
              <a:cs typeface="+mn-cs"/>
            </a:rPr>
            <a:t>The highest unit </a:t>
          </a:r>
        </a:p>
      </dsp:txBody>
      <dsp:txXfrm>
        <a:off x="2875461" y="103800"/>
        <a:ext cx="2781108" cy="1164186"/>
      </dsp:txXfrm>
    </dsp:sp>
    <dsp:sp modelId="{9488B468-2416-4331-9AFF-3F169E47516B}">
      <dsp:nvSpPr>
        <dsp:cNvPr id="0" name=""/>
        <dsp:cNvSpPr/>
      </dsp:nvSpPr>
      <dsp:spPr>
        <a:xfrm rot="5400000">
          <a:off x="3149770" y="3000186"/>
          <a:ext cx="1222395" cy="1391654"/>
        </a:xfrm>
        <a:prstGeom prst="bentUpArrow">
          <a:avLst>
            <a:gd name="adj1" fmla="val 32840"/>
            <a:gd name="adj2" fmla="val 25000"/>
            <a:gd name="adj3" fmla="val 35780"/>
          </a:avLst>
        </a:prstGeom>
        <a:solidFill>
          <a:schemeClr val="dk2">
            <a:tint val="50000"/>
            <a:hueOff val="0"/>
            <a:satOff val="0"/>
            <a:lumOff val="0"/>
            <a:alphaOff val="0"/>
          </a:schemeClr>
        </a:solidFill>
        <a:ln>
          <a:noFill/>
        </a:ln>
        <a:effectLst>
          <a:outerShdw blurRad="38100" dist="25400" dir="5400000" rotWithShape="0">
            <a:srgbClr val="000000">
              <a:alpha val="60000"/>
            </a:srgbClr>
          </a:outerShdw>
        </a:effectLst>
      </dsp:spPr>
      <dsp:style>
        <a:lnRef idx="0">
          <a:scrgbClr r="0" g="0" b="0"/>
        </a:lnRef>
        <a:fillRef idx="1">
          <a:scrgbClr r="0" g="0" b="0"/>
        </a:fillRef>
        <a:effectRef idx="3">
          <a:scrgbClr r="0" g="0" b="0"/>
        </a:effectRef>
        <a:fontRef idx="minor"/>
      </dsp:style>
    </dsp:sp>
    <dsp:sp modelId="{DA58F435-4261-487D-992D-ED9B8E45F218}">
      <dsp:nvSpPr>
        <dsp:cNvPr id="0" name=""/>
        <dsp:cNvSpPr/>
      </dsp:nvSpPr>
      <dsp:spPr>
        <a:xfrm>
          <a:off x="2825909" y="1645136"/>
          <a:ext cx="2057794" cy="1440389"/>
        </a:xfrm>
        <a:prstGeom prst="roundRect">
          <a:avLst>
            <a:gd name="adj" fmla="val 16670"/>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Collection</a:t>
          </a:r>
        </a:p>
      </dsp:txBody>
      <dsp:txXfrm>
        <a:off x="2896236" y="1715463"/>
        <a:ext cx="1917140" cy="1299735"/>
      </dsp:txXfrm>
    </dsp:sp>
    <dsp:sp modelId="{56371674-2D7B-425E-BF02-22B2E3677DD3}">
      <dsp:nvSpPr>
        <dsp:cNvPr id="0" name=""/>
        <dsp:cNvSpPr/>
      </dsp:nvSpPr>
      <dsp:spPr>
        <a:xfrm>
          <a:off x="4916817" y="1784413"/>
          <a:ext cx="2959957" cy="119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solidFill>
                <a:prstClr val="black">
                  <a:hueOff val="0"/>
                  <a:satOff val="0"/>
                  <a:lumOff val="0"/>
                  <a:alphaOff val="0"/>
                </a:prstClr>
              </a:solidFill>
              <a:latin typeface="Garamond" panose="02020404030301010803"/>
              <a:ea typeface="+mn-ea"/>
              <a:cs typeface="+mn-cs"/>
            </a:rPr>
            <a:t>Like table on SQL</a:t>
          </a:r>
        </a:p>
        <a:p>
          <a:pPr marL="228600" lvl="1" indent="-228600" algn="l" defTabSz="1200150">
            <a:lnSpc>
              <a:spcPct val="90000"/>
            </a:lnSpc>
            <a:spcBef>
              <a:spcPct val="0"/>
            </a:spcBef>
            <a:spcAft>
              <a:spcPct val="15000"/>
            </a:spcAft>
            <a:buChar char="••"/>
          </a:pPr>
          <a:r>
            <a:rPr lang="en-US" sz="2700" kern="1200" dirty="0">
              <a:solidFill>
                <a:prstClr val="black">
                  <a:hueOff val="0"/>
                  <a:satOff val="0"/>
                  <a:lumOff val="0"/>
                  <a:alphaOff val="0"/>
                </a:prstClr>
              </a:solidFill>
              <a:latin typeface="Garamond" panose="02020404030301010803"/>
              <a:ea typeface="+mn-ea"/>
              <a:cs typeface="+mn-cs"/>
            </a:rPr>
            <a:t>Include document</a:t>
          </a:r>
        </a:p>
      </dsp:txBody>
      <dsp:txXfrm>
        <a:off x="4916817" y="1784413"/>
        <a:ext cx="2959957" cy="1193628"/>
      </dsp:txXfrm>
    </dsp:sp>
    <dsp:sp modelId="{D08B8623-3076-46E8-B2E6-55761CFDDD92}">
      <dsp:nvSpPr>
        <dsp:cNvPr id="0" name=""/>
        <dsp:cNvSpPr/>
      </dsp:nvSpPr>
      <dsp:spPr>
        <a:xfrm>
          <a:off x="4840311" y="3263168"/>
          <a:ext cx="2057794" cy="1440389"/>
        </a:xfrm>
        <a:prstGeom prst="roundRect">
          <a:avLst>
            <a:gd name="adj" fmla="val 16670"/>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a:t>Document</a:t>
          </a:r>
        </a:p>
      </dsp:txBody>
      <dsp:txXfrm>
        <a:off x="4910638" y="3333495"/>
        <a:ext cx="1917140" cy="1299735"/>
      </dsp:txXfrm>
    </dsp:sp>
    <dsp:sp modelId="{87DDA8DA-F1AE-4903-902D-12B8495C38F2}">
      <dsp:nvSpPr>
        <dsp:cNvPr id="0" name=""/>
        <dsp:cNvSpPr/>
      </dsp:nvSpPr>
      <dsp:spPr>
        <a:xfrm>
          <a:off x="6898106" y="3400542"/>
          <a:ext cx="1496643" cy="1164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Row in SQL</a:t>
          </a:r>
        </a:p>
      </dsp:txBody>
      <dsp:txXfrm>
        <a:off x="6898106" y="3400542"/>
        <a:ext cx="1496643" cy="11641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64279-1C91-4461-9841-C6066D7361C5}">
      <dsp:nvSpPr>
        <dsp:cNvPr id="0" name=""/>
        <dsp:cNvSpPr/>
      </dsp:nvSpPr>
      <dsp:spPr>
        <a:xfrm>
          <a:off x="1223772" y="960"/>
          <a:ext cx="2498260" cy="1498956"/>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eBay</a:t>
          </a:r>
        </a:p>
      </dsp:txBody>
      <dsp:txXfrm>
        <a:off x="1223772" y="960"/>
        <a:ext cx="2498260" cy="1498956"/>
      </dsp:txXfrm>
    </dsp:sp>
    <dsp:sp modelId="{A86A0B07-7AC7-4AAC-A5FE-833956936BF3}">
      <dsp:nvSpPr>
        <dsp:cNvPr id="0" name=""/>
        <dsp:cNvSpPr/>
      </dsp:nvSpPr>
      <dsp:spPr>
        <a:xfrm>
          <a:off x="3971859" y="960"/>
          <a:ext cx="2498260" cy="1498956"/>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SAP</a:t>
          </a:r>
        </a:p>
      </dsp:txBody>
      <dsp:txXfrm>
        <a:off x="3971859" y="960"/>
        <a:ext cx="2498260" cy="1498956"/>
      </dsp:txXfrm>
    </dsp:sp>
    <dsp:sp modelId="{F82981EF-C34B-44CC-A833-7D7EF6F759CB}">
      <dsp:nvSpPr>
        <dsp:cNvPr id="0" name=""/>
        <dsp:cNvSpPr/>
      </dsp:nvSpPr>
      <dsp:spPr>
        <a:xfrm>
          <a:off x="1223772" y="1749743"/>
          <a:ext cx="2498260" cy="1498956"/>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EA</a:t>
          </a:r>
        </a:p>
      </dsp:txBody>
      <dsp:txXfrm>
        <a:off x="1223772" y="1749743"/>
        <a:ext cx="2498260" cy="1498956"/>
      </dsp:txXfrm>
    </dsp:sp>
    <dsp:sp modelId="{A88B3EFC-27BB-4940-85F1-80A221224BB7}">
      <dsp:nvSpPr>
        <dsp:cNvPr id="0" name=""/>
        <dsp:cNvSpPr/>
      </dsp:nvSpPr>
      <dsp:spPr>
        <a:xfrm>
          <a:off x="3971859" y="1749743"/>
          <a:ext cx="2498260" cy="1498956"/>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Cisco</a:t>
          </a:r>
        </a:p>
      </dsp:txBody>
      <dsp:txXfrm>
        <a:off x="3971859" y="1749743"/>
        <a:ext cx="2498260" cy="14989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64279-1C91-4461-9841-C6066D7361C5}">
      <dsp:nvSpPr>
        <dsp:cNvPr id="0" name=""/>
        <dsp:cNvSpPr/>
      </dsp:nvSpPr>
      <dsp:spPr>
        <a:xfrm>
          <a:off x="1223772" y="960"/>
          <a:ext cx="2498260" cy="1498956"/>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a:t>Spotify</a:t>
          </a:r>
        </a:p>
      </dsp:txBody>
      <dsp:txXfrm>
        <a:off x="1223772" y="960"/>
        <a:ext cx="2498260" cy="1498956"/>
      </dsp:txXfrm>
    </dsp:sp>
    <dsp:sp modelId="{7A355F31-98BF-45A5-8858-4064CE95E504}">
      <dsp:nvSpPr>
        <dsp:cNvPr id="0" name=""/>
        <dsp:cNvSpPr/>
      </dsp:nvSpPr>
      <dsp:spPr>
        <a:xfrm>
          <a:off x="3971859" y="960"/>
          <a:ext cx="2498260" cy="1498956"/>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a:t>Netflix</a:t>
          </a:r>
        </a:p>
      </dsp:txBody>
      <dsp:txXfrm>
        <a:off x="3971859" y="960"/>
        <a:ext cx="2498260" cy="1498956"/>
      </dsp:txXfrm>
    </dsp:sp>
    <dsp:sp modelId="{476D010F-B3BE-4C91-B90C-8E3029DCD492}">
      <dsp:nvSpPr>
        <dsp:cNvPr id="0" name=""/>
        <dsp:cNvSpPr/>
      </dsp:nvSpPr>
      <dsp:spPr>
        <a:xfrm>
          <a:off x="2597815" y="1749743"/>
          <a:ext cx="2498260" cy="1498956"/>
        </a:xfrm>
        <a:prstGeom prst="rect">
          <a:avLst/>
        </a:prstGeom>
        <a:blipFill rotWithShape="0">
          <a:blip xmlns:r="http://schemas.openxmlformats.org/officeDocument/2006/relationships" r:embed="rId1">
            <a:duotone>
              <a:schemeClr val="dk2">
                <a:hueOff val="0"/>
                <a:satOff val="0"/>
                <a:lumOff val="0"/>
                <a:alphaOff val="0"/>
                <a:shade val="74000"/>
                <a:satMod val="130000"/>
                <a:lumMod val="90000"/>
              </a:schemeClr>
              <a:schemeClr val="dk2">
                <a:hueOff val="0"/>
                <a:satOff val="0"/>
                <a:lumOff val="0"/>
                <a:alphaOff val="0"/>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a:t>Walmart</a:t>
          </a:r>
        </a:p>
      </dsp:txBody>
      <dsp:txXfrm>
        <a:off x="2597815" y="1749743"/>
        <a:ext cx="2498260" cy="149895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C665A88E-434C-4BD1-8CAA-E467830F6F8A}" type="datetimeFigureOut">
              <a:rPr lang="en-US" smtClean="0"/>
              <a:t>12/13/2022</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5DFC5DC9-B419-42B4-929A-28DC5410D952}" type="slidenum">
              <a:rPr lang="en-US" smtClean="0"/>
              <a:t>‹#›</a:t>
            </a:fld>
            <a:endParaRPr lang="en-US"/>
          </a:p>
        </p:txBody>
      </p:sp>
    </p:spTree>
    <p:extLst>
      <p:ext uri="{BB962C8B-B14F-4D97-AF65-F5344CB8AC3E}">
        <p14:creationId xmlns:p14="http://schemas.microsoft.com/office/powerpoint/2010/main" val="154910429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ongodb.com/manual/reference/glossary/#term-sharded-clust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מטרת השיעור הקרוב הוא לחשוף אותנו לעוד סוגי מבנה חוץ מ- </a:t>
            </a:r>
            <a:r>
              <a:rPr lang="en-US" dirty="0"/>
              <a:t>SQL</a:t>
            </a:r>
            <a:r>
              <a:rPr lang="he-IL" dirty="0"/>
              <a:t>.</a:t>
            </a:r>
          </a:p>
          <a:p>
            <a:r>
              <a:rPr lang="he-IL" dirty="0"/>
              <a:t>השיעור הוא שיעור ביניים אחרי הרצאת </a:t>
            </a:r>
            <a:r>
              <a:rPr lang="en-US" dirty="0"/>
              <a:t>big data </a:t>
            </a:r>
            <a:r>
              <a:rPr lang="he-IL" dirty="0"/>
              <a:t> והרצאת </a:t>
            </a:r>
            <a:r>
              <a:rPr lang="en-US" dirty="0"/>
              <a:t>Hadoop </a:t>
            </a:r>
            <a:r>
              <a:rPr lang="he-IL" dirty="0"/>
              <a:t> , בעצם התוכן המקשר בין </a:t>
            </a:r>
            <a:r>
              <a:rPr lang="en-US" dirty="0"/>
              <a:t>big data </a:t>
            </a:r>
            <a:r>
              <a:rPr lang="he-IL" dirty="0"/>
              <a:t> ל- </a:t>
            </a:r>
            <a:r>
              <a:rPr lang="en-US" dirty="0"/>
              <a:t>Hadoop</a:t>
            </a:r>
            <a:r>
              <a:rPr lang="he-IL" dirty="0"/>
              <a:t> נלמד עליו עוד מעט .</a:t>
            </a:r>
          </a:p>
          <a:p>
            <a:r>
              <a:rPr lang="he-IL" dirty="0"/>
              <a:t>במילים פשוטות – אחרי שלמדתם מה זה בכלל </a:t>
            </a:r>
            <a:r>
              <a:rPr lang="en-US" dirty="0"/>
              <a:t>big data </a:t>
            </a:r>
            <a:r>
              <a:rPr lang="he-IL" dirty="0"/>
              <a:t> כמושג כללי ותיאורטי עכשיו אתם מבינים למה זה לא </a:t>
            </a:r>
            <a:r>
              <a:rPr lang="en-US" dirty="0"/>
              <a:t>SQL</a:t>
            </a:r>
            <a:r>
              <a:rPr lang="he-IL" dirty="0"/>
              <a:t> ומה אפשר לעשות אחרת ובהרצאה הבאה תכירו מערכת שלמה להתמודד עם ביג דאטה והיא גם משתמשת במחסנים של </a:t>
            </a:r>
            <a:r>
              <a:rPr lang="en-US" dirty="0"/>
              <a:t>NoSQL</a:t>
            </a:r>
            <a:endParaRPr lang="he-IL" dirty="0"/>
          </a:p>
          <a:p>
            <a:r>
              <a:rPr lang="he-IL" dirty="0"/>
              <a:t>כמה נקודות שחשוב שישבו לכם במהלך ההרצאה – </a:t>
            </a:r>
          </a:p>
          <a:p>
            <a:pPr marL="228600" indent="-228600">
              <a:buAutoNum type="arabicPeriod"/>
            </a:pPr>
            <a:r>
              <a:rPr lang="he-IL" dirty="0"/>
              <a:t>תמיד לשאול למה זה ולא </a:t>
            </a:r>
            <a:r>
              <a:rPr lang="en-US" dirty="0"/>
              <a:t>SQL</a:t>
            </a:r>
            <a:r>
              <a:rPr lang="he-IL" dirty="0"/>
              <a:t> רגיל </a:t>
            </a:r>
          </a:p>
          <a:p>
            <a:pPr marL="228600" indent="-228600">
              <a:buAutoNum type="arabicPeriod"/>
            </a:pPr>
            <a:r>
              <a:rPr lang="he-IL" dirty="0"/>
              <a:t>מה זה פותר לי – לרוב יהיה בעיית </a:t>
            </a:r>
            <a:r>
              <a:rPr lang="en-US" dirty="0"/>
              <a:t>Big Data</a:t>
            </a:r>
            <a:r>
              <a:rPr lang="he-IL" dirty="0"/>
              <a:t> </a:t>
            </a:r>
          </a:p>
          <a:p>
            <a:pPr marL="228600" indent="-228600">
              <a:buAutoNum type="arabicPeriod"/>
            </a:pPr>
            <a:r>
              <a:rPr lang="he-IL" dirty="0"/>
              <a:t>למה זה ולא מבנה </a:t>
            </a:r>
            <a:r>
              <a:rPr lang="en-US" dirty="0"/>
              <a:t>NoSQL</a:t>
            </a:r>
            <a:r>
              <a:rPr lang="he-IL" dirty="0"/>
              <a:t> אחר</a:t>
            </a:r>
            <a:endParaRPr lang="en-US" dirty="0"/>
          </a:p>
        </p:txBody>
      </p:sp>
      <p:sp>
        <p:nvSpPr>
          <p:cNvPr id="4" name="מציין מיקום של מספר שקופית 3"/>
          <p:cNvSpPr>
            <a:spLocks noGrp="1"/>
          </p:cNvSpPr>
          <p:nvPr>
            <p:ph type="sldNum" sz="quarter" idx="5"/>
          </p:nvPr>
        </p:nvSpPr>
        <p:spPr/>
        <p:txBody>
          <a:bodyPr/>
          <a:lstStyle/>
          <a:p>
            <a:fld id="{5DFC5DC9-B419-42B4-929A-28DC5410D952}" type="slidenum">
              <a:rPr lang="en-US" smtClean="0"/>
              <a:t>1</a:t>
            </a:fld>
            <a:endParaRPr lang="en-US"/>
          </a:p>
        </p:txBody>
      </p:sp>
    </p:spTree>
    <p:extLst>
      <p:ext uri="{BB962C8B-B14F-4D97-AF65-F5344CB8AC3E}">
        <p14:creationId xmlns:p14="http://schemas.microsoft.com/office/powerpoint/2010/main" val="631489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הצורה שבא </a:t>
            </a:r>
            <a:r>
              <a:rPr lang="en-US" dirty="0"/>
              <a:t>RDBMS</a:t>
            </a:r>
            <a:r>
              <a:rPr lang="he-IL" dirty="0"/>
              <a:t> בנוי היא שיש </a:t>
            </a:r>
            <a:r>
              <a:rPr lang="en-US" dirty="0"/>
              <a:t>master</a:t>
            </a:r>
            <a:r>
              <a:rPr lang="he-IL" dirty="0"/>
              <a:t> שאליו אנחנו כותבים את הדאטה ומספר </a:t>
            </a:r>
            <a:r>
              <a:rPr lang="en-US" dirty="0"/>
              <a:t>Slaves</a:t>
            </a:r>
            <a:r>
              <a:rPr lang="he-IL" dirty="0"/>
              <a:t> שהוא שומר אליהם מאין רפלקציות של הדאטה </a:t>
            </a:r>
          </a:p>
          <a:p>
            <a:pPr marL="0" indent="0">
              <a:buFont typeface="Arial" panose="020B0604020202020204" pitchFamily="34" charset="0"/>
              <a:buNone/>
            </a:pPr>
            <a:r>
              <a:rPr lang="he-IL" dirty="0"/>
              <a:t>כמובן ניתן לקרוא את הדאטה גם מה-</a:t>
            </a:r>
            <a:r>
              <a:rPr lang="en-US" dirty="0"/>
              <a:t>slave</a:t>
            </a:r>
            <a:r>
              <a:rPr lang="he-IL" dirty="0"/>
              <a:t> אך לכתוב ניתן רק אל ה- </a:t>
            </a:r>
            <a:r>
              <a:rPr lang="en-US" dirty="0"/>
              <a:t>master </a:t>
            </a:r>
            <a:r>
              <a:rPr lang="he-IL" dirty="0"/>
              <a:t>,</a:t>
            </a:r>
          </a:p>
          <a:p>
            <a:pPr marL="0" indent="0">
              <a:buFont typeface="Arial" panose="020B0604020202020204" pitchFamily="34" charset="0"/>
              <a:buNone/>
            </a:pPr>
            <a:r>
              <a:rPr lang="he-IL" dirty="0"/>
              <a:t>במקרים אלו הוא שומר ב- </a:t>
            </a:r>
            <a:r>
              <a:rPr lang="en-US" dirty="0"/>
              <a:t>slave</a:t>
            </a:r>
            <a:r>
              <a:rPr lang="he-IL" dirty="0"/>
              <a:t> את כל הדאטה לא יעיל לאחסון דאטה מבחינת מיקום, ניהול משאבים וכו</a:t>
            </a:r>
            <a:r>
              <a:rPr lang="en-US" dirty="0"/>
              <a:t>'</a:t>
            </a:r>
          </a:p>
          <a:p>
            <a:pPr marL="0" indent="0">
              <a:buFont typeface="Arial" panose="020B0604020202020204" pitchFamily="34" charset="0"/>
              <a:buNone/>
            </a:pPr>
            <a:r>
              <a:rPr lang="he-IL" dirty="0"/>
              <a:t>עוד נקודה שחשוב להבין שבמבנה הנתונים נשמע על הכונן הדיסק כך שכל שורה צמודה לשורה שמתחתיה וכך בעצם הוא מבצע פעולות בצורה טובה מאוד על שורות אבל לא על עמודות </a:t>
            </a:r>
          </a:p>
          <a:p>
            <a:pPr marL="0" indent="0">
              <a:buFont typeface="Arial" panose="020B0604020202020204" pitchFamily="34" charset="0"/>
              <a:buNone/>
            </a:pPr>
            <a:endParaRPr lang="he-IL" dirty="0"/>
          </a:p>
          <a:p>
            <a:pPr marL="0" indent="0">
              <a:buFont typeface="Arial" panose="020B0604020202020204" pitchFamily="34" charset="0"/>
              <a:buNone/>
            </a:pPr>
            <a:r>
              <a:rPr lang="he-IL" dirty="0"/>
              <a:t>דמיינו ששורה אחת היא ביט אז בדיסק יישמר ביט של כל שורה 1 בדיסק ואז את שורה 2 צמוד לשורה 1 וכך הוא מבצע אינדוקס של השורות </a:t>
            </a:r>
          </a:p>
          <a:p>
            <a:pPr marL="0" indent="0">
              <a:buFont typeface="Arial" panose="020B0604020202020204" pitchFamily="34" charset="0"/>
              <a:buNone/>
            </a:pPr>
            <a:r>
              <a:rPr lang="he-IL" dirty="0"/>
              <a:t>אך אם אנו צריכים לבצע פעולה על שורה 1 ושורה 100 זה יהיה יעיל פחות </a:t>
            </a:r>
            <a:r>
              <a:rPr lang="en-US" dirty="0"/>
              <a:t>RDBMS</a:t>
            </a:r>
            <a:r>
              <a:rPr lang="he-IL" dirty="0"/>
              <a:t> מחלק את הדאטה לבלוקים שהם אחד ליד השני לבלוקים יש איזשהו אינדוקס בקריאה כדי לחסוך זמן קריאה </a:t>
            </a:r>
          </a:p>
          <a:p>
            <a:pPr marL="0" indent="0">
              <a:buFont typeface="Arial" panose="020B0604020202020204" pitchFamily="34" charset="0"/>
              <a:buNone/>
            </a:pPr>
            <a:r>
              <a:rPr lang="he-IL" dirty="0"/>
              <a:t>ניתן להגיד שאם אני צריך את שורה 1 שורה 10 20 40 60 100 למשל מבוזר על 7 בלוקים שונים הרחוקים אחד מהשני  - זה פחות יעיל </a:t>
            </a:r>
          </a:p>
          <a:p>
            <a:pPr marL="0" indent="0">
              <a:buFont typeface="Arial" panose="020B0604020202020204" pitchFamily="34" charset="0"/>
              <a:buNone/>
            </a:pPr>
            <a:r>
              <a:rPr lang="he-IL" dirty="0"/>
              <a:t>הוא צריך להגיד לבלוק כדי לדעת איפה כל דבר נמצא </a:t>
            </a:r>
          </a:p>
          <a:p>
            <a:pPr marL="0" indent="0">
              <a:buFont typeface="Arial" panose="020B0604020202020204" pitchFamily="34" charset="0"/>
              <a:buNone/>
            </a:pP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743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דמיינו שיש לנו אחסון של 100 מגה בייט ואנחנו רוצים להעביר אליו 150 מגה בייט עלול ליצור בעיה נכון </a:t>
            </a:r>
          </a:p>
          <a:p>
            <a:pPr marL="0" indent="0">
              <a:buFont typeface="Arial" panose="020B0604020202020204" pitchFamily="34" charset="0"/>
              <a:buNone/>
            </a:pPr>
            <a:endParaRPr lang="he-IL" dirty="0"/>
          </a:p>
          <a:p>
            <a:pPr marL="0" indent="0">
              <a:buFont typeface="Arial" panose="020B0604020202020204" pitchFamily="34" charset="0"/>
              <a:buNone/>
            </a:pPr>
            <a:r>
              <a:rPr lang="he-IL" dirty="0"/>
              <a:t>מה אפשר לעשות?</a:t>
            </a:r>
          </a:p>
          <a:p>
            <a:pPr marL="0" indent="0">
              <a:buFont typeface="Arial" panose="020B0604020202020204" pitchFamily="34" charset="0"/>
              <a:buNone/>
            </a:pPr>
            <a:endParaRPr lang="he-IL" dirty="0"/>
          </a:p>
          <a:p>
            <a:pPr marL="0" indent="0">
              <a:buFont typeface="Arial" panose="020B0604020202020204" pitchFamily="34" charset="0"/>
              <a:buNone/>
            </a:pP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165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אז מה שנעשה במקרה של </a:t>
            </a:r>
            <a:r>
              <a:rPr lang="en-US" dirty="0"/>
              <a:t>vertically scaling</a:t>
            </a:r>
            <a:r>
              <a:rPr lang="he-IL" dirty="0"/>
              <a:t> זה פשוט להוסיף עוד מקום אחסון </a:t>
            </a:r>
          </a:p>
          <a:p>
            <a:pPr marL="0" indent="0">
              <a:buFont typeface="Arial" panose="020B0604020202020204" pitchFamily="34" charset="0"/>
              <a:buNone/>
            </a:pPr>
            <a:r>
              <a:rPr lang="he-IL" dirty="0"/>
              <a:t>זה נכון גם עם נדרש עוד יכולת עיבוד</a:t>
            </a:r>
          </a:p>
          <a:p>
            <a:pPr marL="0" indent="0">
              <a:buFont typeface="Arial" panose="020B0604020202020204" pitchFamily="34" charset="0"/>
              <a:buNone/>
            </a:pPr>
            <a:endParaRPr lang="he-IL" dirty="0"/>
          </a:p>
          <a:p>
            <a:pPr marL="0" indent="0">
              <a:buFont typeface="Arial" panose="020B0604020202020204" pitchFamily="34" charset="0"/>
              <a:buNone/>
            </a:pPr>
            <a:r>
              <a:rPr lang="he-IL" dirty="0"/>
              <a:t>אך מה הבעיה עם ככה המצב הזה – אפשר לחשוב על דימוי של גג</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8415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תכונות של </a:t>
            </a:r>
            <a:r>
              <a:rPr lang="en-US" dirty="0"/>
              <a:t>vertically </a:t>
            </a:r>
            <a:r>
              <a:rPr lang="en-US" dirty="0" err="1"/>
              <a:t>scailing</a:t>
            </a:r>
            <a:r>
              <a:rPr lang="he-IL" dirty="0"/>
              <a:t> שחשוב לציין</a:t>
            </a:r>
          </a:p>
          <a:p>
            <a:pPr marL="228600" indent="-228600">
              <a:buFont typeface="+mj-lt"/>
              <a:buAutoNum type="arabicPeriod"/>
            </a:pPr>
            <a:r>
              <a:rPr lang="he-IL" dirty="0"/>
              <a:t>כמו כל מגדל שאנחנו בונים יש לו גבול מסוים כלומר לא נוכל לבנות את המגדל לגובה אין סופי ולכן בעייתי מאוד שאנו עובדים עם ביג דאטה </a:t>
            </a:r>
          </a:p>
          <a:p>
            <a:pPr marL="228600" indent="-228600">
              <a:buFont typeface="+mj-lt"/>
              <a:buAutoNum type="arabicPeriod"/>
            </a:pPr>
            <a:r>
              <a:rPr lang="he-IL" dirty="0"/>
              <a:t>הנקודה הזאת מתחברת לנקודה אחד</a:t>
            </a:r>
          </a:p>
          <a:p>
            <a:pPr marL="228600" indent="-228600">
              <a:buFont typeface="+mj-lt"/>
              <a:buAutoNum type="arabicPeriod"/>
            </a:pPr>
            <a:r>
              <a:rPr lang="he-IL" dirty="0"/>
              <a:t>בגלל שנדרש כל פעם להגדיל את האחסון וכוח העיבוד בגדלים גדולים מאוד השרת </a:t>
            </a:r>
            <a:r>
              <a:rPr lang="he-IL" dirty="0" err="1"/>
              <a:t>ניהיה</a:t>
            </a:r>
            <a:r>
              <a:rPr lang="he-IL" dirty="0"/>
              <a:t> יקר מאוד וכנ"ל פחות טוב לנו כעסק</a:t>
            </a:r>
          </a:p>
          <a:p>
            <a:pPr marL="0" indent="0">
              <a:buFont typeface="+mj-lt"/>
              <a:buNone/>
            </a:pPr>
            <a:endParaRPr lang="he-IL" dirty="0"/>
          </a:p>
          <a:p>
            <a:pPr marL="0" indent="0">
              <a:buFont typeface="+mj-lt"/>
              <a:buNone/>
            </a:pPr>
            <a:r>
              <a:rPr lang="he-IL" b="1" dirty="0"/>
              <a:t>ניתן להסתכל על זה כגידול </a:t>
            </a:r>
            <a:r>
              <a:rPr lang="he-IL" b="1" dirty="0" err="1"/>
              <a:t>מלמאה</a:t>
            </a:r>
            <a:r>
              <a:rPr lang="he-IL" b="1" dirty="0"/>
              <a:t> למעלה</a:t>
            </a:r>
          </a:p>
          <a:p>
            <a:pPr marL="0" indent="0">
              <a:buFont typeface="+mj-lt"/>
              <a:buNone/>
            </a:pPr>
            <a:endParaRPr lang="he-IL" b="1" dirty="0"/>
          </a:p>
          <a:p>
            <a:pPr marL="0" indent="0">
              <a:buFont typeface="+mj-lt"/>
              <a:buNone/>
            </a:pPr>
            <a:r>
              <a:rPr lang="he-IL" b="0" dirty="0"/>
              <a:t>חשוב להעביר את </a:t>
            </a:r>
            <a:r>
              <a:rPr lang="he-IL" b="0" dirty="0" err="1"/>
              <a:t>הבעיותיות</a:t>
            </a:r>
            <a:r>
              <a:rPr lang="he-IL" b="0" dirty="0"/>
              <a:t> במודל אפשר להגיד שנלמד עוד מעט על </a:t>
            </a:r>
            <a:r>
              <a:rPr lang="en-US" b="0" dirty="0"/>
              <a:t>horizontal </a:t>
            </a:r>
            <a:r>
              <a:rPr lang="en-US" b="0" dirty="0" err="1"/>
              <a:t>scailing</a:t>
            </a:r>
            <a:r>
              <a:rPr lang="he-IL" b="0" dirty="0"/>
              <a:t> שזה גדילה רוחבית לרוב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619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fontAlgn="base"/>
            <a:r>
              <a:rPr lang="he-IL" altLang="he-IL" dirty="0">
                <a:cs typeface="Arial" panose="020B0604020202020204" pitchFamily="34" charset="0"/>
              </a:rPr>
              <a:t>לפני שנדבר על מה זה </a:t>
            </a:r>
            <a:r>
              <a:rPr lang="en-US" altLang="he-IL" dirty="0">
                <a:cs typeface="Arial" panose="020B0604020202020204" pitchFamily="34" charset="0"/>
              </a:rPr>
              <a:t>No SQL </a:t>
            </a:r>
            <a:r>
              <a:rPr lang="he-IL" altLang="he-IL" dirty="0">
                <a:cs typeface="Arial" panose="020B0604020202020204" pitchFamily="34" charset="0"/>
              </a:rPr>
              <a:t> חשוב לי להציג כמה תכונות מפתח של </a:t>
            </a:r>
            <a:r>
              <a:rPr lang="en-US" altLang="he-IL" dirty="0">
                <a:cs typeface="Arial" panose="020B0604020202020204" pitchFamily="34" charset="0"/>
              </a:rPr>
              <a:t>SQL</a:t>
            </a:r>
            <a:r>
              <a:rPr lang="he-IL" altLang="he-IL" dirty="0">
                <a:cs typeface="Arial" panose="020B0604020202020204" pitchFamily="34" charset="0"/>
              </a:rPr>
              <a:t> בהקשר לשקופית הבאה של </a:t>
            </a:r>
            <a:r>
              <a:rPr lang="en-US" altLang="he-IL" dirty="0">
                <a:cs typeface="Arial" panose="020B0604020202020204" pitchFamily="34" charset="0"/>
              </a:rPr>
              <a:t>No SQL</a:t>
            </a:r>
            <a:r>
              <a:rPr lang="he-IL" altLang="he-IL" dirty="0">
                <a:cs typeface="Arial" panose="020B0604020202020204" pitchFamily="34" charset="0"/>
              </a:rPr>
              <a:t> – שוב לפני שנבין למה צריך חשוב להבין למה מה שהיה לא טוב</a:t>
            </a:r>
            <a:endParaRPr lang="en-US" altLang="he-IL" dirty="0">
              <a:cs typeface="Arial" panose="020B0604020202020204" pitchFamily="34" charset="0"/>
            </a:endParaRPr>
          </a:p>
          <a:p>
            <a:pPr marL="228600" indent="-228600" algn="r" rtl="1" fontAlgn="base">
              <a:buAutoNum type="arabicPeriod"/>
            </a:pPr>
            <a:r>
              <a:rPr lang="he-IL" altLang="he-IL" dirty="0">
                <a:cs typeface="Arial" panose="020B0604020202020204" pitchFamily="34" charset="0"/>
              </a:rPr>
              <a:t>אנו תמיד נעבוד עם מבנה קבוע עמודות ושורות – הסכמה של הדאטה תמיד ידועה</a:t>
            </a:r>
          </a:p>
          <a:p>
            <a:pPr marL="228600" indent="-228600" algn="r" rtl="1" fontAlgn="base">
              <a:buAutoNum type="arabicPeriod"/>
            </a:pPr>
            <a:r>
              <a:rPr lang="he-IL" altLang="he-IL" dirty="0">
                <a:cs typeface="Arial" panose="020B0604020202020204" pitchFamily="34" charset="0"/>
              </a:rPr>
              <a:t>אנו חייבים לבצע אחד משני הדברים או עיבוד של הדאטה לתוך העמודה והשורה הספציפית או הכרת הדאטה כלומר דאטה שאינו משתנה</a:t>
            </a:r>
          </a:p>
          <a:p>
            <a:pPr marL="228600" indent="-228600" algn="r" rtl="1" fontAlgn="base">
              <a:buAutoNum type="arabicPeriod"/>
            </a:pPr>
            <a:r>
              <a:rPr lang="en-US" altLang="he-IL" dirty="0">
                <a:cs typeface="Arial" panose="020B0604020202020204" pitchFamily="34" charset="0"/>
              </a:rPr>
              <a:t>On write</a:t>
            </a:r>
            <a:r>
              <a:rPr lang="he-IL" altLang="he-IL" dirty="0">
                <a:cs typeface="Arial" panose="020B0604020202020204" pitchFamily="34" charset="0"/>
              </a:rPr>
              <a:t> – הכוונה שהדאטה ידוע לנו כבר בתהליך הכתיבה בשונה מביג דאטה שהדאטה הוא כל כך מורכב שהוא יהיה ידוע רק לאחר זמן הקריאה כלומר שלב אחד אחרי</a:t>
            </a:r>
          </a:p>
          <a:p>
            <a:pPr marL="228600" indent="-228600" algn="r" rtl="1" fontAlgn="base">
              <a:buAutoNum type="arabicPeriod"/>
            </a:pPr>
            <a:r>
              <a:rPr lang="he-IL" altLang="he-IL" dirty="0">
                <a:cs typeface="Arial" panose="020B0604020202020204" pitchFamily="34" charset="0"/>
              </a:rPr>
              <a:t>מאפשר עבודה עם קשרים כמו שאנו מכירים  - יחיד ליחיד, יחיד לרבים ורבים ליחיד</a:t>
            </a:r>
          </a:p>
          <a:p>
            <a:pPr marL="228600" indent="-228600" algn="r" rtl="1" fontAlgn="base">
              <a:buAutoNum type="arabicPeriod"/>
            </a:pPr>
            <a:r>
              <a:rPr lang="he-IL" altLang="he-IL" dirty="0">
                <a:cs typeface="Arial" panose="020B0604020202020204" pitchFamily="34" charset="0"/>
              </a:rPr>
              <a:t>ניתן לבצע שינוי וכתיבה  - הפעם זה יעיל יותר מ-</a:t>
            </a:r>
            <a:r>
              <a:rPr lang="en-US" altLang="he-IL" dirty="0">
                <a:cs typeface="Arial" panose="020B0604020202020204" pitchFamily="34" charset="0"/>
              </a:rPr>
              <a:t>No sql </a:t>
            </a:r>
            <a:r>
              <a:rPr lang="he-IL" altLang="he-IL" dirty="0">
                <a:cs typeface="Arial" panose="020B0604020202020204" pitchFamily="34" charset="0"/>
              </a:rPr>
              <a:t> נדבר על זה אבל תזכרו את זה </a:t>
            </a:r>
          </a:p>
          <a:p>
            <a:pPr marL="228600" indent="-228600" algn="r" rtl="1" fontAlgn="base">
              <a:buAutoNum type="arabicPeriod"/>
            </a:pPr>
            <a:r>
              <a:rPr lang="he-IL" altLang="he-IL" dirty="0">
                <a:cs typeface="Arial" panose="020B0604020202020204" pitchFamily="34" charset="0"/>
              </a:rPr>
              <a:t>שאילתות מורכבות  - כפי שאנו מכירים </a:t>
            </a:r>
            <a:r>
              <a:rPr lang="en-US" altLang="he-IL" dirty="0">
                <a:cs typeface="Arial" panose="020B0604020202020204" pitchFamily="34" charset="0"/>
              </a:rPr>
              <a:t>SQL</a:t>
            </a:r>
            <a:r>
              <a:rPr lang="he-IL" altLang="he-IL" dirty="0">
                <a:cs typeface="Arial" panose="020B0604020202020204" pitchFamily="34" charset="0"/>
              </a:rPr>
              <a:t> מאפשר לבצע שאילתות מרובות קשרים בצורה יחסית נוחה </a:t>
            </a:r>
          </a:p>
          <a:p>
            <a:pPr marL="0" indent="0" algn="r" rtl="1" fontAlgn="base">
              <a:buNone/>
            </a:pPr>
            <a:r>
              <a:rPr lang="he-IL" altLang="he-IL" dirty="0">
                <a:cs typeface="Arial" panose="020B0604020202020204" pitchFamily="34" charset="0"/>
              </a:rPr>
              <a:t>עכשיו נסתכל על התוכנות של מבנים מסוג </a:t>
            </a:r>
            <a:r>
              <a:rPr lang="en-US" altLang="he-IL" dirty="0">
                <a:cs typeface="Arial" panose="020B0604020202020204" pitchFamily="34" charset="0"/>
              </a:rPr>
              <a:t>NO SQL</a:t>
            </a:r>
            <a:r>
              <a:rPr lang="he-IL" altLang="he-IL" dirty="0">
                <a:cs typeface="Arial" panose="020B0604020202020204" pitchFamily="34" charset="0"/>
              </a:rPr>
              <a:t> בכדי להבין למה בכלל צריך להחליף</a:t>
            </a:r>
          </a:p>
          <a:p>
            <a:pPr marL="0" indent="0" algn="r" rtl="1" fontAlgn="base">
              <a:buNone/>
            </a:pPr>
            <a:endParaRPr lang="he-IL" altLang="he-IL" dirty="0">
              <a:cs typeface="Arial" panose="020B0604020202020204" pitchFamily="34" charset="0"/>
            </a:endParaRPr>
          </a:p>
          <a:p>
            <a:pPr marL="0" indent="0" algn="r" rtl="1" fontAlgn="base">
              <a:buNone/>
            </a:pPr>
            <a:r>
              <a:rPr lang="he-IL" altLang="he-IL" dirty="0">
                <a:cs typeface="Arial" panose="020B0604020202020204" pitchFamily="34" charset="0"/>
              </a:rPr>
              <a:t>ודגש אפשרי להזכיר שהוא שומר על </a:t>
            </a:r>
            <a:r>
              <a:rPr lang="en-US" altLang="he-IL" dirty="0">
                <a:cs typeface="Arial" panose="020B0604020202020204" pitchFamily="34" charset="0"/>
              </a:rPr>
              <a:t>ACID</a:t>
            </a:r>
            <a:r>
              <a:rPr lang="he-IL" altLang="he-IL" dirty="0">
                <a:cs typeface="Arial" panose="020B0604020202020204" pitchFamily="34" charset="0"/>
              </a:rPr>
              <a:t>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548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מתי נחבר להשתמש ב- </a:t>
            </a:r>
            <a:r>
              <a:rPr lang="en-US" dirty="0"/>
              <a:t>RDBMS</a:t>
            </a:r>
            <a:endParaRPr lang="he-IL" dirty="0"/>
          </a:p>
          <a:p>
            <a:pPr marL="0" indent="0">
              <a:buFont typeface="Arial" panose="020B0604020202020204" pitchFamily="34" charset="0"/>
              <a:buNone/>
            </a:pPr>
            <a:r>
              <a:rPr lang="he-IL" dirty="0"/>
              <a:t>יש כמה עקרונות או כללי אצבע לבחירת </a:t>
            </a:r>
            <a:r>
              <a:rPr lang="en-US" dirty="0"/>
              <a:t>RDBMS</a:t>
            </a:r>
            <a:r>
              <a:rPr lang="he-IL" dirty="0"/>
              <a:t>  - </a:t>
            </a:r>
          </a:p>
          <a:p>
            <a:pPr marL="228600" indent="-228600">
              <a:buFont typeface="Arial" panose="020B0604020202020204" pitchFamily="34" charset="0"/>
              <a:buAutoNum type="arabicPeriod"/>
            </a:pPr>
            <a:r>
              <a:rPr lang="he-IL" dirty="0"/>
              <a:t>שאילתות ודוחות מורכבים  - אני רוצה להביא את כל העובדים שעובדים בשעה ארבע במפעל באשדוד ואין להם קביעות  - שאילות מאוד מדויקות </a:t>
            </a:r>
          </a:p>
          <a:p>
            <a:pPr marL="228600" indent="-228600">
              <a:buFont typeface="Arial" panose="020B0604020202020204" pitchFamily="34" charset="0"/>
              <a:buAutoNum type="arabicPeriod"/>
            </a:pPr>
            <a:r>
              <a:rPr lang="he-IL" dirty="0"/>
              <a:t>אפליקציה שהיא מאוד טרנזקציות  - טרנזקציה זה פעולה שלמה שחייבת להתחיל ולהיגמר ולהצליח או ולהיכשל במלואה למשל חשבון בנק אומנם אחנו רק מעבירים מספרים אבל ברקע ישנם הרבה מאוד פעולות אבל אם אנו צריכים לדאוג שההעברה בטוח תקרא במלואה ולכן זו טרנזקציה </a:t>
            </a:r>
            <a:endParaRPr lang="en-US" dirty="0"/>
          </a:p>
          <a:p>
            <a:pPr marL="228600" indent="-228600">
              <a:buFont typeface="Arial" panose="020B0604020202020204" pitchFamily="34" charset="0"/>
              <a:buAutoNum type="arabicPeriod"/>
            </a:pPr>
            <a:r>
              <a:rPr lang="he-IL" dirty="0"/>
              <a:t>מאפשר להשתמש בשפת </a:t>
            </a:r>
            <a:r>
              <a:rPr lang="en-US" dirty="0"/>
              <a:t>SQL</a:t>
            </a:r>
            <a:r>
              <a:rPr lang="he-IL" dirty="0"/>
              <a:t> שהיא שפה מאוד מוכרת ונוחה לשימוש </a:t>
            </a:r>
          </a:p>
          <a:p>
            <a:pPr marL="228600" indent="-228600">
              <a:buFont typeface="Arial" panose="020B0604020202020204" pitchFamily="34" charset="0"/>
              <a:buAutoNum type="arabicPeriod"/>
            </a:pPr>
            <a:r>
              <a:rPr lang="he-IL" dirty="0"/>
              <a:t>מאפשר להבטיח </a:t>
            </a:r>
            <a:r>
              <a:rPr lang="en-US" dirty="0"/>
              <a:t>ACID COMPLIANCE</a:t>
            </a:r>
            <a:r>
              <a:rPr lang="he-IL" dirty="0"/>
              <a:t> – עקרונות לשמירת דאטה </a:t>
            </a:r>
          </a:p>
          <a:p>
            <a:pPr marL="228600" indent="-228600">
              <a:buFont typeface="Arial" panose="020B0604020202020204" pitchFamily="34" charset="0"/>
              <a:buAutoNum type="arabicPeriod"/>
            </a:pPr>
            <a:r>
              <a:rPr lang="he-IL" dirty="0"/>
              <a:t>טוב כאשר אנחנו מצפים שהדאטה שאנו עובדים איתו לא משתנה ולא גדל </a:t>
            </a:r>
          </a:p>
          <a:p>
            <a:pPr marL="228600" indent="-228600">
              <a:buFont typeface="Arial" panose="020B0604020202020204" pitchFamily="34" charset="0"/>
              <a:buAutoNum type="arabicPeriod"/>
            </a:pP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481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כל הטוב הזה מגיע גם עם מגבלות  - הוא משקיע את רוב המשאבים שלו כדי לאבטח את הדאטה כמו שראינו בשקף הקודם ב- 88% מהמשאבים שלו בביצוע המשימה</a:t>
            </a:r>
          </a:p>
          <a:p>
            <a:pPr marL="0" indent="0">
              <a:buFont typeface="Arial" panose="020B0604020202020204" pitchFamily="34" charset="0"/>
              <a:buNone/>
            </a:pPr>
            <a:r>
              <a:rPr lang="he-IL" dirty="0"/>
              <a:t>השמירה על ה- </a:t>
            </a:r>
            <a:r>
              <a:rPr lang="en-US" dirty="0"/>
              <a:t>ACID</a:t>
            </a:r>
            <a:r>
              <a:rPr lang="he-IL" dirty="0"/>
              <a:t> מגבילה אותו מאוד בארכיטקטורה שלו  - אנחנו תמיד נכתוב ל</a:t>
            </a:r>
            <a:r>
              <a:rPr lang="en-US" dirty="0"/>
              <a:t>server</a:t>
            </a:r>
            <a:r>
              <a:rPr lang="he-IL" dirty="0"/>
              <a:t> אחד ניתן להעתיק אותו למספר </a:t>
            </a:r>
            <a:r>
              <a:rPr lang="en-US" dirty="0"/>
              <a:t>servers</a:t>
            </a:r>
            <a:r>
              <a:rPr lang="he-IL" dirty="0"/>
              <a:t> שונים אך תמיד נכתוב לאחד אך ניתן לקרוא מה- </a:t>
            </a:r>
            <a:r>
              <a:rPr lang="en-US" dirty="0"/>
              <a:t>slave</a:t>
            </a:r>
            <a:r>
              <a:rPr lang="he-IL" dirty="0"/>
              <a:t> </a:t>
            </a:r>
          </a:p>
          <a:p>
            <a:pPr marL="0" indent="0">
              <a:buFont typeface="Arial" panose="020B0604020202020204" pitchFamily="34" charset="0"/>
              <a:buNone/>
            </a:pPr>
            <a:r>
              <a:rPr lang="he-IL" dirty="0"/>
              <a:t>חשוב להדגיש שאנחנו מדברים על </a:t>
            </a:r>
            <a:r>
              <a:rPr lang="en-US" dirty="0"/>
              <a:t>Vertical Scaling</a:t>
            </a:r>
            <a:r>
              <a:rPr lang="he-IL" dirty="0"/>
              <a:t> כלומר אם אני רוצה להגדיל את ה- </a:t>
            </a:r>
            <a:r>
              <a:rPr lang="en-US" dirty="0"/>
              <a:t>server</a:t>
            </a:r>
            <a:r>
              <a:rPr lang="he-IL" dirty="0"/>
              <a:t> שלי אני צריך להגיד אותו פיסית עוד אכסון עוד זיכרון וככה עלאה גדל לאורך</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he-IL" dirty="0"/>
              <a:t>חשוב להדגיש כדי להיות צריך להיות יעיל  </a:t>
            </a:r>
          </a:p>
          <a:p>
            <a:pPr marL="0" indent="0">
              <a:buFont typeface="Arial" panose="020B0604020202020204" pitchFamily="34" charset="0"/>
              <a:buNone/>
            </a:pPr>
            <a:endParaRPr lang="he-IL" dirty="0"/>
          </a:p>
          <a:p>
            <a:pPr marL="0" indent="0">
              <a:buFont typeface="Arial" panose="020B0604020202020204" pitchFamily="34" charset="0"/>
              <a:buNone/>
            </a:pPr>
            <a:r>
              <a:rPr lang="he-IL" dirty="0"/>
              <a:t>הדבר המרכזי שנעבור לדבר על </a:t>
            </a:r>
            <a:r>
              <a:rPr lang="en-US" dirty="0"/>
              <a:t>NoSQL</a:t>
            </a:r>
            <a:r>
              <a:rPr lang="he-IL" dirty="0"/>
              <a:t> זה איך נשמרות רשומות </a:t>
            </a:r>
          </a:p>
          <a:p>
            <a:pPr marL="0" indent="0">
              <a:buFont typeface="Arial" panose="020B0604020202020204" pitchFamily="34" charset="0"/>
              <a:buNone/>
            </a:pPr>
            <a:r>
              <a:rPr lang="he-IL" dirty="0"/>
              <a:t>רשומות ב- </a:t>
            </a:r>
            <a:r>
              <a:rPr lang="en-US" dirty="0"/>
              <a:t>RDBMS</a:t>
            </a:r>
            <a:r>
              <a:rPr lang="he-IL" dirty="0"/>
              <a:t> נשמרות כאשר ערכי העמודות בשורה נשמרים קרוב זה לזה (תצלום של טבלה ) ובעצם ה- </a:t>
            </a:r>
            <a:r>
              <a:rPr lang="en-US" dirty="0"/>
              <a:t>DB</a:t>
            </a:r>
            <a:r>
              <a:rPr lang="he-IL" dirty="0"/>
              <a:t> מחלק את הרשומות שלנו לעמודים המאפשרים לו לבצע חיפושים בצורה מהירה אך זה בנוי לחיפוש לפי שורה לא לבצע חיפושים מאסיביים בעמודות  - בגלל השמירה זה של קרוב לדיסק אז מהיר יותר לבצע חיפוש לפי שורה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649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914400" marR="0" lvl="2" indent="0" algn="r" rtl="1">
              <a:lnSpc>
                <a:spcPct val="150000"/>
              </a:lnSpc>
              <a:spcBef>
                <a:spcPts val="600"/>
              </a:spcBef>
              <a:spcAft>
                <a:spcPts val="600"/>
              </a:spcAft>
              <a:buFont typeface="Wingdings" panose="05000000000000000000" pitchFamily="2" charset="2"/>
              <a:buNone/>
            </a:pPr>
            <a:r>
              <a:rPr lang="he-IL" dirty="0"/>
              <a:t>לפני שעברו לפתרונות של </a:t>
            </a:r>
            <a:r>
              <a:rPr lang="en-US" dirty="0"/>
              <a:t>NoSQL</a:t>
            </a:r>
            <a:r>
              <a:rPr lang="he-IL" dirty="0"/>
              <a:t> ניסו לחשוב על פתרונות ולהישאר בעולם ה-</a:t>
            </a:r>
            <a:r>
              <a:rPr lang="en-US" dirty="0"/>
              <a:t>SQL</a:t>
            </a:r>
            <a:r>
              <a:rPr lang="he-IL" dirty="0"/>
              <a:t> אלו כל סוגי הפת</a:t>
            </a:r>
          </a:p>
          <a:p>
            <a:pPr marL="1143000" marR="0" lvl="2" indent="-228600" algn="r" rtl="1">
              <a:lnSpc>
                <a:spcPct val="150000"/>
              </a:lnSpc>
              <a:spcBef>
                <a:spcPts val="600"/>
              </a:spcBef>
              <a:spcAft>
                <a:spcPts val="600"/>
              </a:spcAft>
              <a:buFont typeface="Wingdings" panose="05000000000000000000" pitchFamily="2" charset="2"/>
              <a:buChar char=""/>
            </a:pPr>
            <a:r>
              <a:rPr lang="he-IL" dirty="0"/>
              <a:t>הבנו שה-</a:t>
            </a:r>
            <a:r>
              <a:rPr lang="en-US" dirty="0"/>
              <a:t>RDBMS</a:t>
            </a:r>
            <a:r>
              <a:rPr lang="he-IL" dirty="0"/>
              <a:t> לא נותן מענה טוב לעולם ה-</a:t>
            </a:r>
            <a:r>
              <a:rPr lang="en-US" dirty="0"/>
              <a:t>Big Data</a:t>
            </a:r>
            <a:r>
              <a:rPr lang="he-IL" dirty="0"/>
              <a:t> אבל אם כן חשוב לנו לעבוד עדיין עם </a:t>
            </a:r>
            <a:r>
              <a:rPr lang="en-US" dirty="0"/>
              <a:t>SQL</a:t>
            </a:r>
            <a:r>
              <a:rPr lang="he-IL" dirty="0"/>
              <a:t> מה אנחנו יכולים לעשות </a:t>
            </a:r>
            <a:r>
              <a:rPr lang="en-US" dirty="0"/>
              <a:t/>
            </a:r>
            <a:br>
              <a:rPr lang="en-US" dirty="0"/>
            </a:br>
            <a:r>
              <a:rPr lang="he-IL" sz="1800" dirty="0">
                <a:effectLst/>
                <a:latin typeface="Calibri" panose="020F0502020204030204" pitchFamily="34" charset="0"/>
                <a:ea typeface="Calibri" panose="020F0502020204030204" pitchFamily="34" charset="0"/>
                <a:cs typeface="David" panose="020E0502060401010101" pitchFamily="34" charset="-79"/>
              </a:rPr>
              <a:t>ניתן לבצע דה נורמליזציה לדאטה שלך  - לצמצם קשרים בין טבלאות ובעצם לקיים טבלה אחד גדולה ועליה לבצע את השאילתה (כל המידע במקום אחד)</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50000"/>
              </a:lnSpc>
              <a:spcBef>
                <a:spcPts val="600"/>
              </a:spcBef>
              <a:spcAft>
                <a:spcPts val="600"/>
              </a:spcAft>
              <a:buFont typeface="Wingdings" panose="05000000000000000000" pitchFamily="2" charset="2"/>
              <a:buChar char=""/>
            </a:pPr>
            <a:r>
              <a:rPr lang="en-US" sz="1800" dirty="0">
                <a:effectLst/>
                <a:latin typeface="David" panose="020E0502060401010101" pitchFamily="34" charset="-79"/>
                <a:ea typeface="Calibri" panose="020F0502020204030204" pitchFamily="34" charset="0"/>
                <a:cs typeface="Arial" panose="020B0604020202020204" pitchFamily="34" charset="0"/>
              </a:rPr>
              <a:t>Caching layers </a:t>
            </a:r>
            <a:r>
              <a:rPr lang="he-IL" sz="1800" dirty="0">
                <a:effectLst/>
                <a:latin typeface="David" panose="020E0502060401010101" pitchFamily="34" charset="-79"/>
                <a:ea typeface="Calibri" panose="020F0502020204030204" pitchFamily="34" charset="0"/>
                <a:cs typeface="Arial" panose="020B0604020202020204" pitchFamily="34" charset="0"/>
              </a:rPr>
              <a:t>– ניתן להגדיר שכבה מבוזרת בזיכרון שנמצאת מעל מבנה הנתונים הפיסי שלנו , וכך אם דפוסי הגישה שלך נכונים אתה יכול לתכנן שחלק גדול מהמידע שלך ישב על הזיכרון אך ישנו חיסרון שהזיכרון לא יהיה מסונכרן עם הדאטה וזה לא טוב</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50000"/>
              </a:lnSpc>
              <a:spcBef>
                <a:spcPts val="600"/>
              </a:spcBef>
              <a:spcAft>
                <a:spcPts val="600"/>
              </a:spcAft>
              <a:buFont typeface="Wingdings" panose="05000000000000000000" pitchFamily="2" charset="2"/>
              <a:buChar char=""/>
            </a:pPr>
            <a:r>
              <a:rPr lang="en-US" sz="1800" dirty="0">
                <a:effectLst/>
                <a:latin typeface="David" panose="020E0502060401010101" pitchFamily="34" charset="-79"/>
                <a:ea typeface="Calibri" panose="020F0502020204030204" pitchFamily="34" charset="0"/>
                <a:cs typeface="Arial" panose="020B0604020202020204" pitchFamily="34" charset="0"/>
              </a:rPr>
              <a:t>Master/Slave </a:t>
            </a:r>
            <a:r>
              <a:rPr lang="he-IL" sz="1800" dirty="0">
                <a:effectLst/>
                <a:latin typeface="David" panose="020E0502060401010101" pitchFamily="34" charset="-79"/>
                <a:ea typeface="Calibri" panose="020F0502020204030204" pitchFamily="34" charset="0"/>
                <a:cs typeface="Arial" panose="020B0604020202020204" pitchFamily="34" charset="0"/>
              </a:rPr>
              <a:t>– ניתן להגדיר מבנה נתונים אחד שתפקידו לטפל בכתיבה למבנה הנתונים ושאר מבני הנתונים תפקידים לבצע קריאה באפליקציות שונות אך נדרש שיהיה </a:t>
            </a:r>
            <a:r>
              <a:rPr lang="en-US" sz="1800" dirty="0">
                <a:effectLst/>
                <a:latin typeface="David" panose="020E0502060401010101" pitchFamily="34" charset="-79"/>
                <a:ea typeface="Calibri" panose="020F0502020204030204" pitchFamily="34" charset="0"/>
                <a:cs typeface="Arial" panose="020B0604020202020204" pitchFamily="34" charset="0"/>
              </a:rPr>
              <a:t>DBA</a:t>
            </a:r>
            <a:r>
              <a:rPr lang="he-IL" sz="1800" dirty="0">
                <a:effectLst/>
                <a:latin typeface="Calibri" panose="020F0502020204030204" pitchFamily="34" charset="0"/>
                <a:ea typeface="Calibri" panose="020F0502020204030204" pitchFamily="34" charset="0"/>
                <a:cs typeface="David" panose="020E0502060401010101" pitchFamily="34" charset="-79"/>
              </a:rPr>
              <a:t> (</a:t>
            </a:r>
            <a:r>
              <a:rPr lang="en-US" sz="1800" dirty="0">
                <a:effectLst/>
                <a:latin typeface="David" panose="020E0502060401010101" pitchFamily="34" charset="-79"/>
                <a:ea typeface="Calibri" panose="020F0502020204030204" pitchFamily="34" charset="0"/>
                <a:cs typeface="Arial" panose="020B0604020202020204" pitchFamily="34" charset="0"/>
              </a:rPr>
              <a:t>Database</a:t>
            </a:r>
            <a:r>
              <a:rPr lang="en-US" sz="1800" b="1" dirty="0">
                <a:solidFill>
                  <a:srgbClr val="000000"/>
                </a:solidFill>
                <a:effectLst/>
                <a:latin typeface="Open Sans Hebrew"/>
                <a:ea typeface="Calibri" panose="020F0502020204030204" pitchFamily="34" charset="0"/>
                <a:cs typeface="Arial" panose="020B0604020202020204" pitchFamily="34" charset="0"/>
              </a:rPr>
              <a:t> </a:t>
            </a:r>
            <a:r>
              <a:rPr lang="en-US" sz="1800" dirty="0">
                <a:effectLst/>
                <a:latin typeface="David" panose="020E0502060401010101" pitchFamily="34" charset="-79"/>
                <a:ea typeface="Calibri" panose="020F0502020204030204" pitchFamily="34" charset="0"/>
                <a:cs typeface="Arial" panose="020B0604020202020204" pitchFamily="34" charset="0"/>
              </a:rPr>
              <a:t>Administrator</a:t>
            </a:r>
            <a:r>
              <a:rPr lang="he-IL" sz="1800" dirty="0">
                <a:effectLst/>
                <a:latin typeface="Calibri" panose="020F0502020204030204" pitchFamily="34" charset="0"/>
                <a:ea typeface="Calibri" panose="020F0502020204030204" pitchFamily="34" charset="0"/>
                <a:cs typeface="David" panose="020E0502060401010101" pitchFamily="34" charset="-79"/>
              </a:rPr>
              <a:t> ) כדי שהם באמת ידאו מה הם צריכים לעשות.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50000"/>
              </a:lnSpc>
              <a:spcBef>
                <a:spcPts val="600"/>
              </a:spcBef>
              <a:spcAft>
                <a:spcPts val="600"/>
              </a:spcAft>
              <a:buFont typeface="Wingdings" panose="05000000000000000000" pitchFamily="2" charset="2"/>
              <a:buChar char=""/>
            </a:pPr>
            <a:r>
              <a:rPr lang="he-IL" sz="1800" dirty="0">
                <a:effectLst/>
                <a:latin typeface="Calibri" panose="020F0502020204030204" pitchFamily="34" charset="0"/>
                <a:ea typeface="Calibri" panose="020F0502020204030204" pitchFamily="34" charset="0"/>
                <a:cs typeface="David" panose="020E0502060401010101" pitchFamily="34" charset="-79"/>
              </a:rPr>
              <a:t>שימוש ב-</a:t>
            </a:r>
            <a:r>
              <a:rPr lang="en-US" sz="1800" dirty="0">
                <a:effectLst/>
                <a:latin typeface="David" panose="020E0502060401010101" pitchFamily="34" charset="-79"/>
                <a:ea typeface="Calibri" panose="020F0502020204030204" pitchFamily="34" charset="0"/>
                <a:cs typeface="Arial" panose="020B0604020202020204" pitchFamily="34" charset="0"/>
              </a:rPr>
              <a:t>view </a:t>
            </a:r>
            <a:r>
              <a:rPr lang="he-IL" sz="1800" dirty="0">
                <a:effectLst/>
                <a:latin typeface="David" panose="020E0502060401010101" pitchFamily="34" charset="-79"/>
                <a:ea typeface="Calibri" panose="020F0502020204030204" pitchFamily="34" charset="0"/>
                <a:cs typeface="Arial" panose="020B0604020202020204" pitchFamily="34" charset="0"/>
              </a:rPr>
              <a:t>– מאפשר לקצר את השאילתה ולייבא דאטה (מבי</a:t>
            </a:r>
            <a:r>
              <a:rPr lang="he-IL" sz="1800" dirty="0">
                <a:effectLst/>
                <a:latin typeface="Calibri" panose="020F0502020204030204" pitchFamily="34" charset="0"/>
                <a:ea typeface="Calibri" panose="020F0502020204030204" pitchFamily="34" charset="0"/>
                <a:cs typeface="Arial" panose="020B0604020202020204" pitchFamily="34" charset="0"/>
              </a:rPr>
              <a:t> </a:t>
            </a:r>
            <a:r>
              <a:rPr lang="he-IL" sz="1800" dirty="0">
                <a:effectLst/>
                <a:latin typeface="Calibri" panose="020F0502020204030204" pitchFamily="34" charset="0"/>
                <a:ea typeface="Calibri" panose="020F0502020204030204" pitchFamily="34" charset="0"/>
                <a:cs typeface="David" panose="020E0502060401010101" pitchFamily="34" charset="-79"/>
              </a:rPr>
              <a:t> א טבלה קטנה יותר) לפני בעצם לקצר את זמן הריצה</a:t>
            </a:r>
          </a:p>
          <a:p>
            <a:pPr marL="914400" marR="0" lvl="2" indent="0" algn="r" rtl="1">
              <a:lnSpc>
                <a:spcPct val="150000"/>
              </a:lnSpc>
              <a:spcBef>
                <a:spcPts val="600"/>
              </a:spcBef>
              <a:spcAft>
                <a:spcPts val="600"/>
              </a:spcAft>
              <a:buFont typeface="Wingdings" panose="05000000000000000000" pitchFamily="2" charset="2"/>
              <a:buNone/>
            </a:pPr>
            <a:endParaRPr lang="he-IL" sz="1800" dirty="0">
              <a:effectLst/>
              <a:latin typeface="Calibri" panose="020F0502020204030204" pitchFamily="34" charset="0"/>
              <a:ea typeface="Calibri" panose="020F0502020204030204" pitchFamily="34" charset="0"/>
              <a:cs typeface="David" panose="020E0502060401010101" pitchFamily="34" charset="-79"/>
            </a:endParaRPr>
          </a:p>
          <a:p>
            <a:pPr marL="914400" marR="0" lvl="2" indent="0" algn="r" rtl="1">
              <a:lnSpc>
                <a:spcPct val="150000"/>
              </a:lnSpc>
              <a:spcBef>
                <a:spcPts val="600"/>
              </a:spcBef>
              <a:spcAft>
                <a:spcPts val="600"/>
              </a:spcAft>
              <a:buFont typeface="Wingdings" panose="05000000000000000000" pitchFamily="2" charset="2"/>
              <a:buNone/>
            </a:pPr>
            <a:r>
              <a:rPr lang="he-IL" sz="1800" b="1" dirty="0">
                <a:effectLst/>
                <a:latin typeface="Calibri" panose="020F0502020204030204" pitchFamily="34" charset="0"/>
                <a:ea typeface="Calibri" panose="020F0502020204030204" pitchFamily="34" charset="0"/>
                <a:cs typeface="David" panose="020E0502060401010101" pitchFamily="34" charset="-79"/>
              </a:rPr>
              <a:t>בסוף צריך להבין שכל אחד מהפתרונות הללו הם בסה"כ פלסטר ולא באמת פתרונות לטווח ארוך </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829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fontAlgn="base"/>
            <a:r>
              <a:rPr lang="he-IL" altLang="he-IL" b="0" dirty="0">
                <a:cs typeface="Arial" panose="020B0604020202020204" pitchFamily="34" charset="0"/>
              </a:rPr>
              <a:t>בשקף זה המטרה היא להראות איך אנחנו עונים על 3 ה-</a:t>
            </a:r>
            <a:r>
              <a:rPr lang="en-US" altLang="he-IL" b="0" dirty="0">
                <a:cs typeface="Arial" panose="020B0604020202020204" pitchFamily="34" charset="0"/>
              </a:rPr>
              <a:t>V</a:t>
            </a:r>
            <a:r>
              <a:rPr lang="he-IL" altLang="he-IL" b="0" dirty="0">
                <a:cs typeface="Arial" panose="020B0604020202020204" pitchFamily="34" charset="0"/>
              </a:rPr>
              <a:t> שדיברנו עליהם קודם </a:t>
            </a:r>
          </a:p>
          <a:p>
            <a:pPr algn="r" rtl="1" fontAlgn="base"/>
            <a:endParaRPr lang="he-IL" altLang="he-IL" b="0" dirty="0">
              <a:cs typeface="Arial" panose="020B0604020202020204" pitchFamily="34" charset="0"/>
            </a:endParaRPr>
          </a:p>
          <a:p>
            <a:pPr algn="r" rtl="1" fontAlgn="base"/>
            <a:r>
              <a:rPr lang="he-IL" altLang="he-IL" b="0" dirty="0">
                <a:cs typeface="Arial" panose="020B0604020202020204" pitchFamily="34" charset="0"/>
              </a:rPr>
              <a:t>בטיפול בקצה ובגודל הדאטה  - </a:t>
            </a:r>
          </a:p>
          <a:p>
            <a:pPr marL="171450" indent="-171450" algn="r" rtl="1" fontAlgn="base">
              <a:buFont typeface="Arial" panose="020B0604020202020204" pitchFamily="34" charset="0"/>
              <a:buChar char="•"/>
            </a:pPr>
            <a:r>
              <a:rPr lang="he-IL" altLang="he-IL" b="0" dirty="0">
                <a:cs typeface="Arial" panose="020B0604020202020204" pitchFamily="34" charset="0"/>
              </a:rPr>
              <a:t>סכמה שונה מאפשרת לנו לשמור כל סוג של דאטה ולא להתעסק בעיצוב ואינדוקס של הדאטה אלא רק לאכסן אותו ולכן ניתן לעבדו עם דאטה רחב מאוד , בנוסף הדאטה לא צריך להיות אחיד וזה מאפשר לנו עוד פחות התעסקות </a:t>
            </a:r>
          </a:p>
          <a:p>
            <a:pPr marL="171450" marR="0" lvl="0" indent="-171450" algn="r" defTabSz="914400" rtl="1" eaLnBrk="1" fontAlgn="base" latinLnBrk="0" hangingPunct="1">
              <a:lnSpc>
                <a:spcPct val="100000"/>
              </a:lnSpc>
              <a:spcBef>
                <a:spcPts val="0"/>
              </a:spcBef>
              <a:spcAft>
                <a:spcPts val="0"/>
              </a:spcAft>
              <a:buClrTx/>
              <a:buSzTx/>
              <a:buFont typeface="Arial" panose="020B0604020202020204" pitchFamily="34" charset="0"/>
              <a:buChar char="•"/>
              <a:tabLst/>
              <a:defRPr/>
            </a:pPr>
            <a:r>
              <a:rPr lang="he-IL" altLang="he-IL" b="0" dirty="0">
                <a:cs typeface="Arial" panose="020B0604020202020204" pitchFamily="34" charset="0"/>
              </a:rPr>
              <a:t>בשונה מ- </a:t>
            </a:r>
            <a:r>
              <a:rPr lang="en-US" altLang="he-IL" b="0" dirty="0">
                <a:cs typeface="Arial" panose="020B0604020202020204" pitchFamily="34" charset="0"/>
              </a:rPr>
              <a:t>vertically </a:t>
            </a:r>
            <a:r>
              <a:rPr lang="he-IL" altLang="he-IL" b="0" dirty="0">
                <a:cs typeface="Arial" panose="020B0604020202020204" pitchFamily="34" charset="0"/>
              </a:rPr>
              <a:t> כמו שהצגתי קודם </a:t>
            </a:r>
            <a:r>
              <a:rPr lang="en-US" dirty="0"/>
              <a:t>Horizontal</a:t>
            </a:r>
            <a:r>
              <a:rPr lang="he-IL" b="0" dirty="0">
                <a:cs typeface="Arial" panose="020B0604020202020204" pitchFamily="34" charset="0"/>
              </a:rPr>
              <a:t> מבצע הרחבה לרוחב ולא לאורך כלומר כל מה שצריך לעשות עם חסר מקום אחסון או כוח עיבוד זה פשוט להוסיף </a:t>
            </a:r>
            <a:r>
              <a:rPr lang="en-US" b="0" dirty="0">
                <a:cs typeface="Arial" panose="020B0604020202020204" pitchFamily="34" charset="0"/>
              </a:rPr>
              <a:t>server</a:t>
            </a:r>
            <a:r>
              <a:rPr lang="he-IL" b="0" dirty="0">
                <a:cs typeface="Arial" panose="020B0604020202020204" pitchFamily="34" charset="0"/>
              </a:rPr>
              <a:t> ולקשר אותו לא נדרש להוסיף שטח אחסון לאותו </a:t>
            </a:r>
            <a:r>
              <a:rPr lang="en-US" b="0" dirty="0">
                <a:cs typeface="Arial" panose="020B0604020202020204" pitchFamily="34" charset="0"/>
              </a:rPr>
              <a:t>server</a:t>
            </a:r>
            <a:r>
              <a:rPr lang="he-IL" b="0" dirty="0">
                <a:cs typeface="Arial" panose="020B0604020202020204" pitchFamily="34" charset="0"/>
              </a:rPr>
              <a:t> </a:t>
            </a:r>
          </a:p>
          <a:p>
            <a:pPr marL="0" marR="0" lvl="0" indent="0" algn="r" defTabSz="914400" rtl="1" eaLnBrk="1" fontAlgn="base" latinLnBrk="0" hangingPunct="1">
              <a:lnSpc>
                <a:spcPct val="100000"/>
              </a:lnSpc>
              <a:spcBef>
                <a:spcPts val="0"/>
              </a:spcBef>
              <a:spcAft>
                <a:spcPts val="0"/>
              </a:spcAft>
              <a:buClrTx/>
              <a:buSzTx/>
              <a:buFont typeface="Arial" panose="020B0604020202020204" pitchFamily="34" charset="0"/>
              <a:buNone/>
              <a:tabLst/>
              <a:defRPr/>
            </a:pPr>
            <a:endParaRPr lang="he-IL" b="0" dirty="0">
              <a:cs typeface="Arial" panose="020B0604020202020204" pitchFamily="34" charset="0"/>
            </a:endParaRPr>
          </a:p>
          <a:p>
            <a:pPr marL="0" marR="0" lvl="0" indent="0" algn="r" defTabSz="914400" rtl="1" eaLnBrk="1" fontAlgn="base" latinLnBrk="0" hangingPunct="1">
              <a:lnSpc>
                <a:spcPct val="100000"/>
              </a:lnSpc>
              <a:spcBef>
                <a:spcPts val="0"/>
              </a:spcBef>
              <a:spcAft>
                <a:spcPts val="0"/>
              </a:spcAft>
              <a:buClrTx/>
              <a:buSzTx/>
              <a:buFont typeface="Arial" panose="020B0604020202020204" pitchFamily="34" charset="0"/>
              <a:buNone/>
              <a:tabLst/>
              <a:defRPr/>
            </a:pPr>
            <a:r>
              <a:rPr lang="he-IL" b="0" dirty="0">
                <a:cs typeface="Arial" panose="020B0604020202020204" pitchFamily="34" charset="0"/>
              </a:rPr>
              <a:t>עירך עסקי – </a:t>
            </a:r>
          </a:p>
          <a:p>
            <a:pPr marL="171450" marR="0" lvl="0" indent="-171450" algn="r" defTabSz="914400" rtl="1" eaLnBrk="1" fontAlgn="base" latinLnBrk="0" hangingPunct="1">
              <a:lnSpc>
                <a:spcPct val="100000"/>
              </a:lnSpc>
              <a:spcBef>
                <a:spcPts val="0"/>
              </a:spcBef>
              <a:spcAft>
                <a:spcPts val="0"/>
              </a:spcAft>
              <a:buClrTx/>
              <a:buSzTx/>
              <a:buFont typeface="Arial" panose="020B0604020202020204" pitchFamily="34" charset="0"/>
              <a:buChar char="•"/>
              <a:tabLst/>
              <a:defRPr/>
            </a:pPr>
            <a:r>
              <a:rPr lang="he-IL" b="0" dirty="0">
                <a:cs typeface="Arial" panose="020B0604020202020204" pitchFamily="34" charset="0"/>
              </a:rPr>
              <a:t>אם אנחנו מצלחים לעבוד עם דאטה גדול מאוד אנחנו יכולים לקבל החלטות עסקיות טובות יותר בשורה תחתונה </a:t>
            </a:r>
          </a:p>
          <a:p>
            <a:pPr marL="171450" marR="0" lvl="0" indent="-171450" algn="r" defTabSz="914400" rtl="1" eaLnBrk="1" fontAlgn="base" latinLnBrk="0" hangingPunct="1">
              <a:lnSpc>
                <a:spcPct val="100000"/>
              </a:lnSpc>
              <a:spcBef>
                <a:spcPts val="0"/>
              </a:spcBef>
              <a:spcAft>
                <a:spcPts val="0"/>
              </a:spcAft>
              <a:buClrTx/>
              <a:buSzTx/>
              <a:buFont typeface="Arial" panose="020B0604020202020204" pitchFamily="34" charset="0"/>
              <a:buChar char="•"/>
              <a:tabLst/>
              <a:defRPr/>
            </a:pPr>
            <a:r>
              <a:rPr lang="he-IL" b="0" dirty="0">
                <a:cs typeface="Arial" panose="020B0604020202020204" pitchFamily="34" charset="0"/>
              </a:rPr>
              <a:t>התוכנה היא חופשית כלומר חינמית שזה בשונה מ-</a:t>
            </a:r>
            <a:r>
              <a:rPr lang="en-US" b="0" dirty="0">
                <a:cs typeface="Arial" panose="020B0604020202020204" pitchFamily="34" charset="0"/>
              </a:rPr>
              <a:t>SQL</a:t>
            </a:r>
            <a:r>
              <a:rPr lang="he-IL" b="0" dirty="0">
                <a:cs typeface="Arial" panose="020B0604020202020204" pitchFamily="34" charset="0"/>
              </a:rPr>
              <a:t>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7099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fontAlgn="base"/>
            <a:r>
              <a:rPr lang="he-IL" altLang="he-IL" dirty="0">
                <a:cs typeface="Arial" panose="020B0604020202020204" pitchFamily="34" charset="0"/>
              </a:rPr>
              <a:t>אז חזרנו על עולם הביג דאטה ועל מושגים בעולם המבנים הרלציונים הבנו איך המבנים הרלציונים הינם פתרונות טובים בעולם הביג דאטה ועכשיו אנחנו מגיעים ל-</a:t>
            </a:r>
            <a:r>
              <a:rPr lang="en-US" altLang="he-IL" dirty="0">
                <a:cs typeface="Arial" panose="020B0604020202020204" pitchFamily="34" charset="0"/>
              </a:rPr>
              <a:t>NoSQL</a:t>
            </a:r>
            <a:r>
              <a:rPr lang="he-IL" altLang="he-IL" dirty="0">
                <a:cs typeface="Arial" panose="020B0604020202020204" pitchFamily="34" charset="0"/>
              </a:rPr>
              <a:t> שהוא פתרון מיטבי לבעיות בעולם ה- </a:t>
            </a:r>
            <a:r>
              <a:rPr lang="en-US" altLang="he-IL" dirty="0">
                <a:cs typeface="Arial" panose="020B0604020202020204" pitchFamily="34" charset="0"/>
              </a:rPr>
              <a:t>Big data</a:t>
            </a:r>
          </a:p>
          <a:p>
            <a:pPr algn="r" rtl="1" fontAlgn="base"/>
            <a:r>
              <a:rPr lang="he-IL" altLang="he-IL" dirty="0">
                <a:cs typeface="Arial" panose="020B0604020202020204" pitchFamily="34" charset="0"/>
              </a:rPr>
              <a:t>חשוב להגיד כתפיסה אין פתרון אחד נכון וכל בעיה ניתן לפתור בכמה פתרונות אני כרגע נותן עקרונות מנחים לבחירת </a:t>
            </a:r>
            <a:r>
              <a:rPr lang="en-US" altLang="he-IL" dirty="0">
                <a:cs typeface="Arial" panose="020B0604020202020204" pitchFamily="34" charset="0"/>
              </a:rPr>
              <a:t>DB</a:t>
            </a:r>
            <a:r>
              <a:rPr lang="he-IL" altLang="he-IL" dirty="0">
                <a:cs typeface="Arial" panose="020B0604020202020204" pitchFamily="34" charset="0"/>
              </a:rPr>
              <a:t> אך הם תלויים בסיטואציה והמון גורמים מסביב </a:t>
            </a:r>
          </a:p>
          <a:p>
            <a:pPr algn="r" rtl="1" fontAlgn="base"/>
            <a:r>
              <a:rPr lang="he-IL" altLang="he-IL" dirty="0">
                <a:cs typeface="Arial" panose="020B0604020202020204" pitchFamily="34" charset="0"/>
              </a:rPr>
              <a:t>למשל: כסף, סוג העסק , הרעיון העסקי וכו</a:t>
            </a:r>
            <a:r>
              <a:rPr lang="en-US" altLang="he-IL" dirty="0">
                <a:cs typeface="Arial" panose="020B0604020202020204" pitchFamily="34" charset="0"/>
              </a:rPr>
              <a:t>'</a:t>
            </a:r>
            <a:endParaRPr lang="he-IL" altLang="he-IL" dirty="0">
              <a:cs typeface="Arial" panose="020B0604020202020204" pitchFamily="34" charset="0"/>
            </a:endParaRPr>
          </a:p>
          <a:p>
            <a:pPr algn="r" rtl="1" fontAlgn="base"/>
            <a:r>
              <a:rPr lang="he-IL" altLang="he-IL" dirty="0">
                <a:cs typeface="Arial" panose="020B0604020202020204" pitchFamily="34" charset="0"/>
              </a:rPr>
              <a:t>שקף קודם דיברתי על תוכנות של </a:t>
            </a:r>
            <a:r>
              <a:rPr lang="en-US" altLang="he-IL" dirty="0">
                <a:cs typeface="Arial" panose="020B0604020202020204" pitchFamily="34" charset="0"/>
              </a:rPr>
              <a:t>SQL</a:t>
            </a:r>
            <a:r>
              <a:rPr lang="he-IL" altLang="he-IL" dirty="0">
                <a:cs typeface="Arial" panose="020B0604020202020204" pitchFamily="34" charset="0"/>
              </a:rPr>
              <a:t> כעט אדבר על תכונות של </a:t>
            </a:r>
            <a:r>
              <a:rPr lang="en-US" altLang="he-IL" dirty="0">
                <a:cs typeface="Arial" panose="020B0604020202020204" pitchFamily="34" charset="0"/>
              </a:rPr>
              <a:t>NO SQL </a:t>
            </a:r>
            <a:r>
              <a:rPr lang="he-IL" altLang="he-IL" dirty="0">
                <a:cs typeface="Arial" panose="020B0604020202020204" pitchFamily="34" charset="0"/>
              </a:rPr>
              <a:t> לפעמים נקראות  - </a:t>
            </a:r>
            <a:r>
              <a:rPr lang="en-US" b="1" i="0" dirty="0">
                <a:solidFill>
                  <a:srgbClr val="202122"/>
                </a:solidFill>
                <a:effectLst/>
                <a:latin typeface="Arial" panose="020B0604020202020204" pitchFamily="34" charset="0"/>
              </a:rPr>
              <a:t>N</a:t>
            </a:r>
            <a:r>
              <a:rPr lang="en-US" b="0" i="0" dirty="0">
                <a:solidFill>
                  <a:srgbClr val="202122"/>
                </a:solidFill>
                <a:effectLst/>
                <a:latin typeface="Arial" panose="020B0604020202020204" pitchFamily="34" charset="0"/>
              </a:rPr>
              <a:t>ot </a:t>
            </a:r>
            <a:r>
              <a:rPr lang="en-US" b="1" i="0" dirty="0">
                <a:solidFill>
                  <a:srgbClr val="202122"/>
                </a:solidFill>
                <a:effectLst/>
                <a:latin typeface="Arial" panose="020B0604020202020204" pitchFamily="34" charset="0"/>
              </a:rPr>
              <a:t>O</a:t>
            </a:r>
            <a:r>
              <a:rPr lang="en-US" b="0" i="0" dirty="0">
                <a:solidFill>
                  <a:srgbClr val="202122"/>
                </a:solidFill>
                <a:effectLst/>
                <a:latin typeface="Arial" panose="020B0604020202020204" pitchFamily="34" charset="0"/>
              </a:rPr>
              <a:t>nly </a:t>
            </a:r>
            <a:r>
              <a:rPr lang="en-US" b="1" i="0" dirty="0">
                <a:solidFill>
                  <a:srgbClr val="202122"/>
                </a:solidFill>
                <a:effectLst/>
                <a:latin typeface="Arial" panose="020B0604020202020204" pitchFamily="34" charset="0"/>
              </a:rPr>
              <a:t>SQL</a:t>
            </a:r>
          </a:p>
          <a:p>
            <a:pPr marL="228600" indent="-228600" algn="r" rtl="1" fontAlgn="base">
              <a:buAutoNum type="arabicPeriod"/>
            </a:pPr>
            <a:r>
              <a:rPr lang="he-IL" altLang="he-IL" b="0" i="0" dirty="0">
                <a:solidFill>
                  <a:srgbClr val="202122"/>
                </a:solidFill>
                <a:effectLst/>
                <a:latin typeface="Arial" panose="020B0604020202020204" pitchFamily="34" charset="0"/>
                <a:cs typeface="Arial" panose="020B0604020202020204" pitchFamily="34" charset="0"/>
              </a:rPr>
              <a:t>בעל מבנה גמיש כלומר המבנה של הדאטה לא נדרש להיות זהה (לדר נדרש שלכל שורה </a:t>
            </a:r>
            <a:r>
              <a:rPr lang="he-IL" altLang="he-IL" b="0" i="0" dirty="0" err="1">
                <a:solidFill>
                  <a:srgbClr val="202122"/>
                </a:solidFill>
                <a:effectLst/>
                <a:latin typeface="Arial" panose="020B0604020202020204" pitchFamily="34" charset="0"/>
                <a:cs typeface="Arial" panose="020B0604020202020204" pitchFamily="34" charset="0"/>
              </a:rPr>
              <a:t>תיהיה</a:t>
            </a:r>
            <a:r>
              <a:rPr lang="he-IL" altLang="he-IL" b="0" i="0" dirty="0">
                <a:solidFill>
                  <a:srgbClr val="202122"/>
                </a:solidFill>
                <a:effectLst/>
                <a:latin typeface="Arial" panose="020B0604020202020204" pitchFamily="34" charset="0"/>
                <a:cs typeface="Arial" panose="020B0604020202020204" pitchFamily="34" charset="0"/>
              </a:rPr>
              <a:t> אותה עמודה)</a:t>
            </a:r>
            <a:r>
              <a:rPr lang="en-US" altLang="he-IL" b="0" i="0" dirty="0">
                <a:solidFill>
                  <a:srgbClr val="202122"/>
                </a:solidFill>
                <a:effectLst/>
                <a:latin typeface="Arial" panose="020B0604020202020204" pitchFamily="34" charset="0"/>
                <a:cs typeface="Arial" panose="020B0604020202020204" pitchFamily="34" charset="0"/>
              </a:rPr>
              <a:t> </a:t>
            </a:r>
            <a:r>
              <a:rPr lang="he-IL" altLang="he-IL" b="0" i="0" dirty="0">
                <a:solidFill>
                  <a:srgbClr val="202122"/>
                </a:solidFill>
                <a:effectLst/>
                <a:latin typeface="Arial" panose="020B0604020202020204" pitchFamily="34" charset="0"/>
                <a:cs typeface="Arial" panose="020B0604020202020204" pitchFamily="34" charset="0"/>
              </a:rPr>
              <a:t> ולא נדרש אחידות בין המשתנים כלומר עמודה שהכל בה </a:t>
            </a:r>
            <a:r>
              <a:rPr lang="en-US" altLang="he-IL" b="0" i="0" dirty="0">
                <a:solidFill>
                  <a:srgbClr val="202122"/>
                </a:solidFill>
                <a:effectLst/>
                <a:latin typeface="Arial" panose="020B0604020202020204" pitchFamily="34" charset="0"/>
                <a:cs typeface="Arial" panose="020B0604020202020204" pitchFamily="34" charset="0"/>
              </a:rPr>
              <a:t>int</a:t>
            </a:r>
            <a:r>
              <a:rPr lang="he-IL" altLang="he-IL" b="0" i="0" dirty="0">
                <a:solidFill>
                  <a:srgbClr val="202122"/>
                </a:solidFill>
                <a:effectLst/>
                <a:latin typeface="Arial" panose="020B0604020202020204" pitchFamily="34" charset="0"/>
                <a:cs typeface="Arial" panose="020B0604020202020204" pitchFamily="34" charset="0"/>
              </a:rPr>
              <a:t> – מאוד חשוב בעבודה עם דאטה מסוגים שונים בעיקר בעולם הביג דאטה </a:t>
            </a:r>
          </a:p>
          <a:p>
            <a:pPr marL="228600" indent="-228600" algn="r" rtl="1" fontAlgn="base">
              <a:buAutoNum type="arabicPeriod"/>
            </a:pPr>
            <a:r>
              <a:rPr lang="he-IL" altLang="he-IL" b="0" i="0" dirty="0">
                <a:solidFill>
                  <a:srgbClr val="202122"/>
                </a:solidFill>
                <a:effectLst/>
                <a:latin typeface="Arial" panose="020B0604020202020204" pitchFamily="34" charset="0"/>
                <a:cs typeface="Arial" panose="020B0604020202020204" pitchFamily="34" charset="0"/>
              </a:rPr>
              <a:t>מהירות עיבוד גבוהה – בסוג מבנה כזה אנו מצמצמים את הקשרים (</a:t>
            </a:r>
            <a:r>
              <a:rPr lang="en-US" altLang="he-IL" b="0" i="0" dirty="0">
                <a:solidFill>
                  <a:srgbClr val="202122"/>
                </a:solidFill>
                <a:effectLst/>
                <a:latin typeface="Arial" panose="020B0604020202020204" pitchFamily="34" charset="0"/>
                <a:cs typeface="Arial" panose="020B0604020202020204" pitchFamily="34" charset="0"/>
              </a:rPr>
              <a:t>join</a:t>
            </a:r>
            <a:r>
              <a:rPr lang="he-IL" altLang="he-IL" b="0" i="0" dirty="0">
                <a:solidFill>
                  <a:srgbClr val="202122"/>
                </a:solidFill>
                <a:effectLst/>
                <a:latin typeface="Arial" panose="020B0604020202020204" pitchFamily="34" charset="0"/>
                <a:cs typeface="Arial" panose="020B0604020202020204" pitchFamily="34" charset="0"/>
              </a:rPr>
              <a:t>) בין הטבלאות ולכן זמן הריצה מהיר יותר </a:t>
            </a:r>
          </a:p>
          <a:p>
            <a:pPr marL="228600" indent="-228600" algn="r" rtl="1" fontAlgn="base">
              <a:buAutoNum type="arabicPeriod"/>
            </a:pPr>
            <a:r>
              <a:rPr lang="he-IL" altLang="he-IL" b="0" i="0" dirty="0">
                <a:solidFill>
                  <a:srgbClr val="202122"/>
                </a:solidFill>
                <a:effectLst/>
                <a:latin typeface="Arial" panose="020B0604020202020204" pitchFamily="34" charset="0"/>
                <a:cs typeface="Arial" panose="020B0604020202020204" pitchFamily="34" charset="0"/>
              </a:rPr>
              <a:t>רוב התוכנות הינן </a:t>
            </a:r>
            <a:r>
              <a:rPr lang="en-US" altLang="he-IL" b="0" i="0" dirty="0">
                <a:solidFill>
                  <a:srgbClr val="202122"/>
                </a:solidFill>
                <a:effectLst/>
                <a:latin typeface="Arial" panose="020B0604020202020204" pitchFamily="34" charset="0"/>
                <a:cs typeface="Arial" panose="020B0604020202020204" pitchFamily="34" charset="0"/>
              </a:rPr>
              <a:t>Open Source</a:t>
            </a:r>
            <a:r>
              <a:rPr lang="he-IL" altLang="he-IL" b="0" i="0" dirty="0">
                <a:solidFill>
                  <a:srgbClr val="202122"/>
                </a:solidFill>
                <a:effectLst/>
                <a:latin typeface="Arial" panose="020B0604020202020204" pitchFamily="34" charset="0"/>
                <a:cs typeface="Arial" panose="020B0604020202020204" pitchFamily="34" charset="0"/>
              </a:rPr>
              <a:t> וקלות לעבודה</a:t>
            </a:r>
          </a:p>
          <a:p>
            <a:pPr marL="228600" indent="-228600" algn="r" rtl="1" fontAlgn="base">
              <a:buAutoNum type="arabicPeriod"/>
            </a:pPr>
            <a:r>
              <a:rPr lang="he-IL" altLang="he-IL" b="0" i="0" dirty="0">
                <a:solidFill>
                  <a:srgbClr val="202122"/>
                </a:solidFill>
                <a:effectLst/>
                <a:latin typeface="Arial" panose="020B0604020202020204" pitchFamily="34" charset="0"/>
                <a:cs typeface="Arial" panose="020B0604020202020204" pitchFamily="34" charset="0"/>
              </a:rPr>
              <a:t>מבנה שקל להרחבה  - במידה והזיכרון ייגמר ניתן להרחיב אותו לשרת אחר בצורה נוחה</a:t>
            </a:r>
          </a:p>
          <a:p>
            <a:pPr marL="0" indent="0" algn="r" rtl="1" fontAlgn="base">
              <a:buNone/>
            </a:pPr>
            <a:endParaRPr lang="he-IL" altLang="he-IL" b="0" i="0" dirty="0">
              <a:solidFill>
                <a:srgbClr val="202122"/>
              </a:solidFill>
              <a:effectLst/>
              <a:latin typeface="Arial" panose="020B0604020202020204" pitchFamily="34" charset="0"/>
              <a:cs typeface="Arial" panose="020B0604020202020204" pitchFamily="34" charset="0"/>
            </a:endParaRPr>
          </a:p>
          <a:p>
            <a:pPr marL="228600" indent="-228600" algn="r" rtl="1" fontAlgn="base">
              <a:buAutoNum type="arabicPeriod"/>
            </a:pPr>
            <a:endParaRPr lang="he-IL" altLang="he-IL" b="0" dirty="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2712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לפני שנתחיל בדיחה קטנה והיא חשובה גם להבנה שאנחנו מדברים על מבני </a:t>
            </a:r>
            <a:r>
              <a:rPr lang="en-US" dirty="0"/>
              <a:t>NoSQL</a:t>
            </a:r>
            <a:r>
              <a:rPr lang="he-IL" dirty="0"/>
              <a:t> אנחנו מדברים על מבנים ללא טבלאות מוגדרות וזה הבסיס להבדל בין זה ל</a:t>
            </a:r>
            <a:r>
              <a:rPr lang="en-US" dirty="0"/>
              <a:t>SQL</a:t>
            </a:r>
            <a:r>
              <a:rPr lang="he-IL" dirty="0"/>
              <a:t> רגיל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406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fontAlgn="base"/>
            <a:r>
              <a:rPr lang="he-IL" altLang="he-IL" b="0" dirty="0">
                <a:cs typeface="Arial" panose="020B0604020202020204" pitchFamily="34" charset="0"/>
              </a:rPr>
              <a:t>חשוב להבין שאנחנו מדברים על </a:t>
            </a:r>
            <a:r>
              <a:rPr lang="en-US" altLang="he-IL" b="0" dirty="0">
                <a:cs typeface="Arial" panose="020B0604020202020204" pitchFamily="34" charset="0"/>
              </a:rPr>
              <a:t>NoSQL</a:t>
            </a:r>
            <a:r>
              <a:rPr lang="he-IL" altLang="he-IL" b="0" dirty="0">
                <a:cs typeface="Arial" panose="020B0604020202020204" pitchFamily="34" charset="0"/>
              </a:rPr>
              <a:t> אנו מדברים על כמה סוגים של מבנים אלו ה-4 המרכזיים </a:t>
            </a:r>
          </a:p>
          <a:p>
            <a:pPr algn="r" rtl="1" fontAlgn="base"/>
            <a:r>
              <a:rPr lang="he-IL" altLang="he-IL" b="0" dirty="0">
                <a:cs typeface="Arial" panose="020B0604020202020204" pitchFamily="34" charset="0"/>
              </a:rPr>
              <a:t>אנחנו בהמשך נדבר על כל סוג ונתן דוגמא מעשית בהמשך</a:t>
            </a:r>
          </a:p>
          <a:p>
            <a:pPr algn="r" rtl="1" fontAlgn="base"/>
            <a:r>
              <a:rPr lang="he-IL" altLang="he-IL" b="0" dirty="0">
                <a:cs typeface="Arial" panose="020B0604020202020204" pitchFamily="34" charset="0"/>
              </a:rPr>
              <a:t>המטרה שלנו זה להבין איך לבחור כל סוג ואיך להשתמש בכל אחד </a:t>
            </a:r>
          </a:p>
          <a:p>
            <a:pPr algn="r" rtl="1" fontAlgn="base"/>
            <a:endParaRPr lang="he-IL" altLang="he-IL" b="0" dirty="0">
              <a:cs typeface="Arial" panose="020B0604020202020204" pitchFamily="34" charset="0"/>
            </a:endParaRPr>
          </a:p>
          <a:p>
            <a:pPr algn="r" rtl="1" fontAlgn="base"/>
            <a:r>
              <a:rPr lang="he-IL" altLang="he-IL" b="0" dirty="0">
                <a:cs typeface="Arial" panose="020B0604020202020204" pitchFamily="34" charset="0"/>
              </a:rPr>
              <a:t>אין צורך להסביר עכשיו מה כל אחד אלה להבין שיש 4 וזהו</a:t>
            </a:r>
          </a:p>
          <a:p>
            <a:pPr algn="r" rtl="1" fontAlgn="base"/>
            <a:endParaRPr lang="he-IL" altLang="he-IL" b="0" dirty="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49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fontAlgn="base"/>
            <a:r>
              <a:rPr lang="he-IL" altLang="he-IL" b="0" dirty="0">
                <a:cs typeface="Arial" panose="020B0604020202020204" pitchFamily="34" charset="0"/>
              </a:rPr>
              <a:t>דוגמא כללית לאיך נראה הדאטה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127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914400" marR="0" lvl="2" indent="0" algn="r" rtl="1">
              <a:lnSpc>
                <a:spcPct val="150000"/>
              </a:lnSpc>
              <a:spcBef>
                <a:spcPts val="600"/>
              </a:spcBef>
              <a:spcAft>
                <a:spcPts val="600"/>
              </a:spcAft>
              <a:buFont typeface="Wingdings" panose="05000000000000000000" pitchFamily="2" charset="2"/>
              <a:buNone/>
            </a:pPr>
            <a:r>
              <a:rPr lang="he-IL" dirty="0"/>
              <a:t>מעבר על תכונות כלליות של מפתח ועירך </a:t>
            </a:r>
          </a:p>
          <a:p>
            <a:pPr marL="914400" marR="0" lvl="2" indent="0" algn="r" rtl="1">
              <a:lnSpc>
                <a:spcPct val="150000"/>
              </a:lnSpc>
              <a:spcBef>
                <a:spcPts val="600"/>
              </a:spcBef>
              <a:spcAft>
                <a:spcPts val="600"/>
              </a:spcAft>
              <a:buFont typeface="Wingdings" panose="05000000000000000000" pitchFamily="2" charset="2"/>
              <a:buNone/>
            </a:pPr>
            <a:r>
              <a:rPr lang="he-IL" dirty="0"/>
              <a:t> קודם כל זה התכונה הכי פשוטה מבני </a:t>
            </a:r>
            <a:r>
              <a:rPr lang="en-US" dirty="0"/>
              <a:t>NoSQL</a:t>
            </a:r>
            <a:r>
              <a:rPr lang="he-IL" dirty="0"/>
              <a:t> והוא בנוי מזוגות של מפתחות והערכים .</a:t>
            </a:r>
          </a:p>
          <a:p>
            <a:pPr marL="914400" marR="0" lvl="2" indent="0" algn="r" rtl="1">
              <a:lnSpc>
                <a:spcPct val="150000"/>
              </a:lnSpc>
              <a:spcBef>
                <a:spcPts val="600"/>
              </a:spcBef>
              <a:spcAft>
                <a:spcPts val="600"/>
              </a:spcAft>
              <a:buFont typeface="Wingdings" panose="05000000000000000000" pitchFamily="2" charset="2"/>
              <a:buNone/>
            </a:pPr>
            <a:r>
              <a:rPr lang="he-IL" dirty="0"/>
              <a:t>מזכיר מאוד במבנה מילון או תוכניות ב- </a:t>
            </a:r>
            <a:r>
              <a:rPr lang="en-US" dirty="0"/>
              <a:t>Java script</a:t>
            </a:r>
            <a:r>
              <a:rPr lang="he-IL" dirty="0"/>
              <a:t> </a:t>
            </a:r>
          </a:p>
          <a:p>
            <a:pPr marL="914400" marR="0" lvl="2" indent="0" algn="r" rtl="1">
              <a:lnSpc>
                <a:spcPct val="150000"/>
              </a:lnSpc>
              <a:spcBef>
                <a:spcPts val="600"/>
              </a:spcBef>
              <a:spcAft>
                <a:spcPts val="600"/>
              </a:spcAft>
              <a:buFont typeface="Wingdings" panose="05000000000000000000" pitchFamily="2" charset="2"/>
              <a:buNone/>
            </a:pPr>
            <a:r>
              <a:rPr lang="he-IL" dirty="0"/>
              <a:t> כל שורה של מפתח ועירך נקרא </a:t>
            </a:r>
            <a:r>
              <a:rPr lang="en-US" dirty="0"/>
              <a:t>item</a:t>
            </a:r>
            <a:r>
              <a:rPr lang="he-IL" dirty="0"/>
              <a:t>  - נקודה שחשוב להבין בסופו של דבר, המפתח הוא הישות המרכזית זה המפתח ולכל מפתח יכול להיות מספר ערכים </a:t>
            </a:r>
          </a:p>
          <a:p>
            <a:pPr marL="914400" marR="0" lvl="2" indent="0" algn="r" rtl="1">
              <a:lnSpc>
                <a:spcPct val="150000"/>
              </a:lnSpc>
              <a:spcBef>
                <a:spcPts val="600"/>
              </a:spcBef>
              <a:spcAft>
                <a:spcPts val="600"/>
              </a:spcAft>
              <a:buFont typeface="Wingdings" panose="05000000000000000000" pitchFamily="2" charset="2"/>
              <a:buNone/>
            </a:pPr>
            <a:r>
              <a:rPr lang="he-IL" dirty="0"/>
              <a:t>ניתן להגביל </a:t>
            </a:r>
            <a:r>
              <a:rPr lang="en-US" dirty="0"/>
              <a:t>item</a:t>
            </a:r>
            <a:r>
              <a:rPr lang="he-IL" dirty="0"/>
              <a:t> כלומר צירוף של מפתח לעירך לשורה ב-</a:t>
            </a:r>
            <a:r>
              <a:rPr lang="en-US" dirty="0"/>
              <a:t>SQL</a:t>
            </a:r>
            <a:r>
              <a:rPr lang="he-IL" dirty="0"/>
              <a:t> שעליה אנחנו פועלים</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06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eaLnBrk="1" hangingPunct="1"/>
            <a:r>
              <a:rPr lang="he-IL" altLang="he-IL" dirty="0">
                <a:cs typeface="Arial" panose="020B0604020202020204" pitchFamily="34" charset="0"/>
              </a:rPr>
              <a:t>המשך הגדרות למבנה הזה </a:t>
            </a:r>
          </a:p>
          <a:p>
            <a:pPr algn="r" rtl="1" eaLnBrk="1" hangingPunct="1"/>
            <a:r>
              <a:rPr lang="he-IL" altLang="he-IL" dirty="0">
                <a:cs typeface="Arial" panose="020B0604020202020204" pitchFamily="34" charset="0"/>
              </a:rPr>
              <a:t>חשוב שכל מפתח יהיה ייחודי  - לא יכול להיות אותו שם של אדם למשל , חשוב להגיד שהמפתח הראשי חייב להיות ייחודים עם זה מקונן זה יכול לחזור על עצמו </a:t>
            </a:r>
          </a:p>
          <a:p>
            <a:pPr algn="r" rtl="1" eaLnBrk="1" hangingPunct="1"/>
            <a:r>
              <a:rPr lang="he-IL" altLang="he-IL" dirty="0">
                <a:cs typeface="Arial" panose="020B0604020202020204" pitchFamily="34" charset="0"/>
              </a:rPr>
              <a:t>העירך יכול להיות מכמה סוגים  - נדבר על זה בהמשך </a:t>
            </a:r>
          </a:p>
          <a:p>
            <a:pPr algn="r" rtl="1" eaLnBrk="1" hangingPunct="1"/>
            <a:r>
              <a:rPr lang="he-IL" altLang="he-IL" dirty="0">
                <a:cs typeface="Arial" panose="020B0604020202020204" pitchFamily="34" charset="0"/>
              </a:rPr>
              <a:t>כל רכיב יכול להיות בנוי מכמה תכונות  - מפתח מקונן</a:t>
            </a:r>
          </a:p>
          <a:p>
            <a:pPr algn="r" rtl="1" eaLnBrk="1" hangingPunct="1"/>
            <a:r>
              <a:rPr lang="he-IL" altLang="he-IL" dirty="0">
                <a:cs typeface="Arial" panose="020B0604020202020204" pitchFamily="34" charset="0"/>
              </a:rPr>
              <a:t>חשוב מאוד ונקודה שתחזור על עצמה במהלך המצגת  - כל רכיב יכול להיות בנוי מסכמה אחרת שומר על עיקרון </a:t>
            </a:r>
            <a:r>
              <a:rPr lang="en-US" altLang="he-IL" dirty="0">
                <a:cs typeface="Arial" panose="020B0604020202020204" pitchFamily="34" charset="0"/>
              </a:rPr>
              <a:t>schema less</a:t>
            </a:r>
            <a:endParaRPr lang="he-IL" altLang="he-IL" dirty="0">
              <a:cs typeface="Arial" panose="020B0604020202020204" pitchFamily="34" charset="0"/>
            </a:endParaRPr>
          </a:p>
          <a:p>
            <a:pPr algn="r" rtl="1" eaLnBrk="1" hangingPunct="1"/>
            <a:endParaRPr lang="he-IL" altLang="he-IL" dirty="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1836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eaLnBrk="1" hangingPunct="1"/>
            <a:r>
              <a:rPr lang="he-IL" altLang="he-IL" dirty="0">
                <a:cs typeface="Arial" panose="020B0604020202020204" pitchFamily="34" charset="0"/>
              </a:rPr>
              <a:t>המשך הגדרות למבנה הזה </a:t>
            </a:r>
          </a:p>
          <a:p>
            <a:pPr algn="r" rtl="1" eaLnBrk="1" hangingPunct="1"/>
            <a:r>
              <a:rPr lang="he-IL" altLang="he-IL" dirty="0">
                <a:cs typeface="Arial" panose="020B0604020202020204" pitchFamily="34" charset="0"/>
              </a:rPr>
              <a:t>חשוב שכל מפתח יהיה ייחודי  - לא יכול להיות אותו שם של אדם למשל , חשוב להגיד שהמפתח הראשי חייב להיות ייחודים עם זה מקונן זה יכול לחזור על עצמו </a:t>
            </a:r>
          </a:p>
          <a:p>
            <a:pPr algn="r" rtl="1" eaLnBrk="1" hangingPunct="1"/>
            <a:r>
              <a:rPr lang="he-IL" altLang="he-IL" dirty="0">
                <a:cs typeface="Arial" panose="020B0604020202020204" pitchFamily="34" charset="0"/>
              </a:rPr>
              <a:t>העירך יכול להיות מכמה סוגים  - נדבר על זה בהמשך </a:t>
            </a:r>
          </a:p>
          <a:p>
            <a:pPr algn="r" rtl="1" eaLnBrk="1" hangingPunct="1"/>
            <a:r>
              <a:rPr lang="he-IL" altLang="he-IL" dirty="0">
                <a:cs typeface="Arial" panose="020B0604020202020204" pitchFamily="34" charset="0"/>
              </a:rPr>
              <a:t>כל רכיב יכול להיות בנוי מכמה תכונות  - מפתח מקונן</a:t>
            </a:r>
          </a:p>
          <a:p>
            <a:pPr algn="r" rtl="1" eaLnBrk="1" hangingPunct="1"/>
            <a:r>
              <a:rPr lang="he-IL" altLang="he-IL" dirty="0">
                <a:cs typeface="Arial" panose="020B0604020202020204" pitchFamily="34" charset="0"/>
              </a:rPr>
              <a:t>חשוב מאוד ונקודה שתחזור על עצמה במהלך המצגת  - כל רכיב יכול להיות בנוי מסכמה אחרת שומר על עיקרון </a:t>
            </a:r>
            <a:r>
              <a:rPr lang="en-US" altLang="he-IL" dirty="0">
                <a:cs typeface="Arial" panose="020B0604020202020204" pitchFamily="34" charset="0"/>
              </a:rPr>
              <a:t>schema less</a:t>
            </a:r>
            <a:endParaRPr lang="he-IL" altLang="he-IL" dirty="0">
              <a:cs typeface="Arial" panose="020B0604020202020204" pitchFamily="34" charset="0"/>
            </a:endParaRPr>
          </a:p>
          <a:p>
            <a:pPr algn="r" rtl="1" eaLnBrk="1" hangingPunct="1"/>
            <a:endParaRPr lang="he-IL" altLang="he-IL" dirty="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166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מנקודת המבט של הלקוח יש מפתחות (שם של סרט, מספר לקוח)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במבנה הנתונים אנו מאכסנים את הערכים  - </a:t>
            </a:r>
            <a:r>
              <a:rPr lang="he-IL" sz="1100" dirty="0" err="1">
                <a:effectLst/>
                <a:latin typeface="Calibri" panose="020F0502020204030204" pitchFamily="34" charset="0"/>
                <a:ea typeface="Calibri" panose="020F0502020204030204" pitchFamily="34" charset="0"/>
                <a:cs typeface="Arial" panose="020B0604020202020204" pitchFamily="34" charset="0"/>
              </a:rPr>
              <a:t>מנק</a:t>
            </a:r>
            <a:r>
              <a:rPr lang="he-IL" sz="1100" dirty="0">
                <a:effectLst/>
                <a:latin typeface="Calibri" panose="020F0502020204030204" pitchFamily="34" charset="0"/>
                <a:ea typeface="Calibri" panose="020F0502020204030204" pitchFamily="34" charset="0"/>
                <a:cs typeface="Arial" panose="020B0604020202020204" pitchFamily="34" charset="0"/>
              </a:rPr>
              <a:t> המבט של הלקוח</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לסיכום הלקוח עובד על המפתחות ולפיהם מקבל ערכים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לדוגמא: - חיפוש מספרי הלקוחות  - קבלת כל מספרי הלקוחות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ניתן לחשוב על מפתחות וערכים כעל צמדים או זוגות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הבסיס למבנה זה והוא מזכיר מאוד טבלת </a:t>
            </a:r>
            <a:r>
              <a:rPr lang="en-US" sz="1100" dirty="0">
                <a:effectLst/>
                <a:latin typeface="Calibri" panose="020F0502020204030204" pitchFamily="34" charset="0"/>
                <a:ea typeface="Calibri" panose="020F0502020204030204" pitchFamily="34" charset="0"/>
                <a:cs typeface="Arial" panose="020B0604020202020204" pitchFamily="34" charset="0"/>
              </a:rPr>
              <a:t>HASH</a:t>
            </a: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מה זה טבלה </a:t>
            </a:r>
            <a:r>
              <a:rPr lang="en-US" sz="1100" dirty="0">
                <a:effectLst/>
                <a:latin typeface="Calibri" panose="020F0502020204030204" pitchFamily="34" charset="0"/>
                <a:ea typeface="Calibri" panose="020F0502020204030204" pitchFamily="34" charset="0"/>
                <a:cs typeface="Arial" panose="020B0604020202020204" pitchFamily="34" charset="0"/>
              </a:rPr>
              <a:t>Hash</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טבלת חיפוש המורכבת ממפתחות וערכים  - החיפוש מתבצע סביב המתפתח מייצר מהירות , המפתח הוא האינדקס </a:t>
            </a: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המערכת לוקחת מפתיחה ובעזרת </a:t>
            </a:r>
            <a:r>
              <a:rPr lang="en-US" sz="1100" dirty="0">
                <a:effectLst/>
                <a:latin typeface="Calibri" panose="020F0502020204030204" pitchFamily="34" charset="0"/>
                <a:ea typeface="Calibri" panose="020F0502020204030204" pitchFamily="34" charset="0"/>
                <a:cs typeface="Arial" panose="020B0604020202020204" pitchFamily="34" charset="0"/>
              </a:rPr>
              <a:t>hash code</a:t>
            </a:r>
            <a:r>
              <a:rPr lang="he-IL" sz="1100" dirty="0">
                <a:effectLst/>
                <a:latin typeface="Calibri" panose="020F0502020204030204" pitchFamily="34" charset="0"/>
                <a:ea typeface="Calibri" panose="020F0502020204030204" pitchFamily="34" charset="0"/>
                <a:cs typeface="Arial" panose="020B0604020202020204" pitchFamily="34" charset="0"/>
              </a:rPr>
              <a:t> מחליפה אותו לאינדקס המקושר לעירך </a:t>
            </a:r>
            <a:r>
              <a:rPr lang="he-IL" sz="1100" dirty="0" err="1">
                <a:effectLst/>
                <a:latin typeface="Calibri" panose="020F0502020204030204" pitchFamily="34" charset="0"/>
                <a:ea typeface="Calibri" panose="020F0502020204030204" pitchFamily="34" charset="0"/>
                <a:cs typeface="Arial" panose="020B0604020202020204" pitchFamily="34" charset="0"/>
              </a:rPr>
              <a:t>מסויים</a:t>
            </a:r>
            <a:r>
              <a:rPr lang="he-IL" sz="11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המפתח ועירך המתאים לו (מחליף את האינדקס)</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050" b="1" dirty="0">
                <a:solidFill>
                  <a:srgbClr val="202122"/>
                </a:solidFill>
                <a:effectLst/>
                <a:latin typeface="Calibri" panose="020F0502020204030204" pitchFamily="34" charset="0"/>
                <a:ea typeface="Calibri" panose="020F0502020204030204" pitchFamily="34" charset="0"/>
                <a:cs typeface="Arial" panose="020B0604020202020204" pitchFamily="34" charset="0"/>
              </a:rPr>
              <a:t>טבלת </a:t>
            </a:r>
            <a:r>
              <a:rPr lang="he-IL" sz="1050" b="1" dirty="0" err="1">
                <a:solidFill>
                  <a:srgbClr val="202122"/>
                </a:solidFill>
                <a:effectLst/>
                <a:latin typeface="Calibri" panose="020F0502020204030204" pitchFamily="34" charset="0"/>
                <a:ea typeface="Calibri" panose="020F0502020204030204" pitchFamily="34" charset="0"/>
                <a:cs typeface="Arial" panose="020B0604020202020204" pitchFamily="34" charset="0"/>
              </a:rPr>
              <a:t>גִּבּוּב</a:t>
            </a:r>
            <a:r>
              <a:rPr lang="he-IL" sz="1050" dirty="0">
                <a:solidFill>
                  <a:srgbClr val="202122"/>
                </a:solidFill>
                <a:effectLst/>
                <a:latin typeface="Calibri" panose="020F0502020204030204" pitchFamily="34" charset="0"/>
                <a:ea typeface="Calibri" panose="020F0502020204030204" pitchFamily="34" charset="0"/>
                <a:cs typeface="Arial" panose="020B0604020202020204" pitchFamily="34" charset="0"/>
              </a:rPr>
              <a:t> או </a:t>
            </a:r>
            <a:r>
              <a:rPr lang="he-IL" sz="1050" b="1" dirty="0">
                <a:solidFill>
                  <a:srgbClr val="202122"/>
                </a:solidFill>
                <a:effectLst/>
                <a:latin typeface="Calibri" panose="020F0502020204030204" pitchFamily="34" charset="0"/>
                <a:ea typeface="Calibri" panose="020F0502020204030204" pitchFamily="34" charset="0"/>
                <a:cs typeface="Arial" panose="020B0604020202020204" pitchFamily="34" charset="0"/>
              </a:rPr>
              <a:t>טבלת ערבול</a:t>
            </a:r>
            <a:r>
              <a:rPr lang="he-IL" sz="1050" dirty="0">
                <a:solidFill>
                  <a:srgbClr val="202122"/>
                </a:solidFill>
                <a:effectLst/>
                <a:latin typeface="Calibri" panose="020F0502020204030204" pitchFamily="34" charset="0"/>
                <a:ea typeface="Calibri" panose="020F0502020204030204" pitchFamily="34" charset="0"/>
                <a:cs typeface="Arial" panose="020B0604020202020204" pitchFamily="34" charset="0"/>
              </a:rPr>
              <a:t> , היא </a:t>
            </a:r>
            <a:r>
              <a:rPr lang="he-IL" sz="1050" dirty="0">
                <a:solidFill>
                  <a:srgbClr val="000000"/>
                </a:solidFill>
                <a:effectLst/>
                <a:latin typeface="Calibri" panose="020F0502020204030204" pitchFamily="34" charset="0"/>
                <a:ea typeface="Calibri" panose="020F0502020204030204" pitchFamily="34" charset="0"/>
                <a:cs typeface="Arial" panose="020B0604020202020204" pitchFamily="34" charset="0"/>
              </a:rPr>
              <a:t>מבנה נתונים</a:t>
            </a:r>
            <a:r>
              <a:rPr lang="en-US" sz="105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050" dirty="0">
                <a:solidFill>
                  <a:srgbClr val="000000"/>
                </a:solidFill>
                <a:effectLst/>
                <a:latin typeface="Calibri" panose="020F0502020204030204" pitchFamily="34" charset="0"/>
                <a:ea typeface="Calibri" panose="020F0502020204030204" pitchFamily="34" charset="0"/>
                <a:cs typeface="Arial" panose="020B0604020202020204" pitchFamily="34" charset="0"/>
              </a:rPr>
              <a:t>מילוני</a:t>
            </a:r>
            <a:r>
              <a:rPr lang="en-US" sz="105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05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שנותן גישה ל</a:t>
            </a:r>
            <a:r>
              <a:rPr lang="he-IL" sz="1050" dirty="0">
                <a:solidFill>
                  <a:srgbClr val="000000"/>
                </a:solidFill>
                <a:effectLst/>
                <a:latin typeface="Calibri" panose="020F0502020204030204" pitchFamily="34" charset="0"/>
                <a:ea typeface="Calibri" panose="020F0502020204030204" pitchFamily="34" charset="0"/>
                <a:cs typeface="Arial" panose="020B0604020202020204" pitchFamily="34" charset="0"/>
              </a:rPr>
              <a:t>רשומה</a:t>
            </a:r>
            <a:r>
              <a:rPr lang="en-US" sz="105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05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באמצעות </a:t>
            </a:r>
            <a:r>
              <a:rPr lang="he-IL" sz="1050" dirty="0">
                <a:solidFill>
                  <a:srgbClr val="000000"/>
                </a:solidFill>
                <a:effectLst/>
                <a:latin typeface="Calibri" panose="020F0502020204030204" pitchFamily="34" charset="0"/>
                <a:ea typeface="Calibri" panose="020F0502020204030204" pitchFamily="34" charset="0"/>
                <a:cs typeface="Arial" panose="020B0604020202020204" pitchFamily="34" charset="0"/>
              </a:rPr>
              <a:t>המפתח</a:t>
            </a:r>
            <a:r>
              <a:rPr lang="en-US" sz="105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05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המתאים לה. המבנה עובד באמצעות הפיכת המפתח על ידי </a:t>
            </a:r>
            <a:r>
              <a:rPr lang="he-IL" sz="1050" dirty="0">
                <a:solidFill>
                  <a:srgbClr val="000000"/>
                </a:solidFill>
                <a:effectLst/>
                <a:latin typeface="Calibri" panose="020F0502020204030204" pitchFamily="34" charset="0"/>
                <a:ea typeface="Calibri" panose="020F0502020204030204" pitchFamily="34" charset="0"/>
                <a:cs typeface="Arial" panose="020B0604020202020204" pitchFamily="34" charset="0"/>
              </a:rPr>
              <a:t>פונקציית גיבוב</a:t>
            </a:r>
            <a:r>
              <a:rPr lang="en-US" sz="105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05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למספר המייצג אינדקס ב</a:t>
            </a:r>
            <a:r>
              <a:rPr lang="he-IL" sz="1050" dirty="0">
                <a:solidFill>
                  <a:srgbClr val="000000"/>
                </a:solidFill>
                <a:effectLst/>
                <a:latin typeface="Calibri" panose="020F0502020204030204" pitchFamily="34" charset="0"/>
                <a:ea typeface="Calibri" panose="020F0502020204030204" pitchFamily="34" charset="0"/>
                <a:cs typeface="Arial" panose="020B0604020202020204" pitchFamily="34" charset="0"/>
              </a:rPr>
              <a:t>מערך</a:t>
            </a:r>
            <a:r>
              <a:rPr lang="en-US" sz="1050" dirty="0">
                <a:solidFill>
                  <a:srgbClr val="202122"/>
                </a:solidFill>
                <a:effectLst/>
                <a:latin typeface="Arial" panose="020B0604020202020204" pitchFamily="34" charset="0"/>
                <a:ea typeface="Calibri" panose="020F0502020204030204" pitchFamily="34" charset="0"/>
                <a:cs typeface="Arial" panose="020B0604020202020204" pitchFamily="34" charset="0"/>
              </a:rPr>
              <a:t> </a:t>
            </a:r>
            <a:r>
              <a:rPr lang="he-IL" sz="1050" dirty="0">
                <a:solidFill>
                  <a:srgbClr val="202122"/>
                </a:solidFill>
                <a:effectLst/>
                <a:latin typeface="Calibri" panose="020F0502020204030204" pitchFamily="34" charset="0"/>
                <a:ea typeface="Calibri" panose="020F0502020204030204" pitchFamily="34" charset="0"/>
                <a:cs typeface="Arial" panose="020B0604020202020204" pitchFamily="34" charset="0"/>
              </a:rPr>
              <a:t>שמפנה אל הרשומה המבוקשת. הפעולה העיקרית שבה היא תומכת ביעילות היא אחזור מידע מתוך מבנה הנתונים: בהינתן מפתח נתון (למשל שם של אדם), מצא את הרשומה המתאימה (למשל מספר הטלפון של אותו אדם)</a:t>
            </a:r>
            <a:r>
              <a:rPr lang="en-US" sz="1050" dirty="0">
                <a:solidFill>
                  <a:srgbClr val="202122"/>
                </a:solidFill>
                <a:effectLst/>
                <a:latin typeface="Arial" panose="020B0604020202020204" pitchFamily="34" charset="0"/>
                <a:ea typeface="Calibri" panose="020F0502020204030204" pitchFamily="34"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537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eaLnBrk="1" hangingPunct="1"/>
            <a:r>
              <a:rPr lang="he-IL" altLang="he-IL" sz="1100" dirty="0">
                <a:cs typeface="Arial" panose="020B0604020202020204" pitchFamily="34" charset="0"/>
              </a:rPr>
              <a:t>קצת הסבר על איך אנחנו עורכים רכיבים הדגש הוא:</a:t>
            </a:r>
            <a:endParaRPr lang="en-US" altLang="he-IL" sz="1100" dirty="0">
              <a:cs typeface="Arial" panose="020B0604020202020204" pitchFamily="34" charset="0"/>
            </a:endParaRPr>
          </a:p>
          <a:p>
            <a:pPr algn="r" rtl="1" eaLnBrk="1" hangingPunct="1"/>
            <a:r>
              <a:rPr lang="he-IL" altLang="he-IL" sz="1100" dirty="0">
                <a:cs typeface="Arial" panose="020B0604020202020204" pitchFamily="34" charset="0"/>
              </a:rPr>
              <a:t>כמו שאמרנו הלקוח ומרכז הכובד הוא סביב המפתח ולכן כל פעולה תהיה סביב המפתח</a:t>
            </a:r>
          </a:p>
          <a:p>
            <a:pPr algn="r" rtl="1" eaLnBrk="1" hangingPunct="1"/>
            <a:r>
              <a:rPr lang="he-IL" altLang="he-IL" sz="1100" dirty="0">
                <a:cs typeface="Arial" panose="020B0604020202020204" pitchFamily="34" charset="0"/>
              </a:rPr>
              <a:t>מפתח= מרכז הכובד של המבנה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504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מבנים שניתנים להפצה והרחבה בצורה מהירה ויעילה מאוד  - רוב מבני הנתונים המרכזיים הם מבני מפתחות וערכים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הכל במקום אחד –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ללא </a:t>
            </a:r>
            <a:r>
              <a:rPr lang="en-US" sz="1100" dirty="0">
                <a:effectLst/>
                <a:latin typeface="Calibri" panose="020F0502020204030204" pitchFamily="34" charset="0"/>
                <a:ea typeface="Calibri" panose="020F0502020204030204" pitchFamily="34" charset="0"/>
                <a:cs typeface="Arial" panose="020B0604020202020204" pitchFamily="34" charset="0"/>
              </a:rPr>
              <a:t>join</a:t>
            </a: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בגלל שהכול במקום אחד שומר על איכות ביצוע גבוהה מאוד  - כמו שאמרנו מבנים מאוד מהירים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קל מאוד לקריאה  - נראה את זה בשאר המבנים שהם כולם מבוססים מפתח ועירך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לא נדרש לתכנן עמודות ושורות כמו ב-</a:t>
            </a:r>
            <a:r>
              <a:rPr lang="en-US" sz="1100" dirty="0">
                <a:effectLst/>
                <a:latin typeface="Calibri" panose="020F0502020204030204" pitchFamily="34" charset="0"/>
                <a:ea typeface="Calibri" panose="020F0502020204030204" pitchFamily="34" charset="0"/>
                <a:cs typeface="Arial" panose="020B0604020202020204" pitchFamily="34" charset="0"/>
              </a:rPr>
              <a:t>Rational Database</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פלטפורמות מובילות בשוק היום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Arial" panose="020B0604020202020204" pitchFamily="34" charset="0"/>
              </a:rPr>
              <a:t>Redis</a:t>
            </a:r>
          </a:p>
          <a:p>
            <a:pPr marL="742950" marR="0" lvl="1" indent="-285750" algn="r" rtl="1">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Arial" panose="020B0604020202020204" pitchFamily="34" charset="0"/>
              </a:rPr>
              <a:t>Memcached </a:t>
            </a:r>
          </a:p>
          <a:p>
            <a:pPr marL="742950" marR="0" lvl="1" indent="-285750" algn="r" rtl="1">
              <a:lnSpc>
                <a:spcPct val="107000"/>
              </a:lnSpc>
              <a:spcBef>
                <a:spcPts val="0"/>
              </a:spcBef>
              <a:spcAft>
                <a:spcPts val="80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Arial" panose="020B0604020202020204" pitchFamily="34" charset="0"/>
              </a:rPr>
              <a:t>Aerospike</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818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ראשי תיבות של שרת מילון מרוחק</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תוכנה אשר מבוססת על מבנה נתונים של מפתח וערכים </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שומר ומבצע עיבוד של הנתונים על הזיכרון  - בכללי עבודה על הזיכרון מקנא לנו מהירות עבודה גבוהה למשל שליפה של נתונים לצורך ניתוח אנליטי מהיר </a:t>
            </a:r>
          </a:p>
          <a:p>
            <a:pPr marL="800100" marR="0" lvl="1"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אך החיסרון שבגלל שנדרש זיכרון גדול זה עלול לעלות הרבה כסף ולכן לרוב ישמש אותנו כמבנה עזר ולא כמבנה ראשי </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אחד החסרונות הגדולים שעובדים עם דאטה בזיכרון שהדאטה יעלם אך </a:t>
            </a:r>
            <a:r>
              <a:rPr lang="en-US" sz="1100" dirty="0" err="1">
                <a:effectLst/>
                <a:latin typeface="Calibri" panose="020F0502020204030204" pitchFamily="34" charset="0"/>
                <a:ea typeface="Calibri" panose="020F0502020204030204" pitchFamily="34" charset="0"/>
                <a:cs typeface="Arial" panose="020B0604020202020204" pitchFamily="34" charset="0"/>
              </a:rPr>
              <a:t>redis</a:t>
            </a:r>
            <a:r>
              <a:rPr lang="he-IL" sz="1100" dirty="0">
                <a:effectLst/>
                <a:latin typeface="Calibri" panose="020F0502020204030204" pitchFamily="34" charset="0"/>
                <a:ea typeface="Calibri" panose="020F0502020204030204" pitchFamily="34" charset="0"/>
                <a:cs typeface="Arial" panose="020B0604020202020204" pitchFamily="34" charset="0"/>
              </a:rPr>
              <a:t> מאפשר לנו לשמור את הנתונים גם בכונן קשוח ובכך לבצע גיבוי ושמירה קבועה של הנתונים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כמו הרבה נתונים שנראה בנוי משיטת המאסטר </a:t>
            </a:r>
            <a:r>
              <a:rPr lang="he-IL" sz="1100" dirty="0" err="1">
                <a:effectLst/>
                <a:latin typeface="Calibri" panose="020F0502020204030204" pitchFamily="34" charset="0"/>
                <a:ea typeface="Calibri" panose="020F0502020204030204" pitchFamily="34" charset="0"/>
                <a:cs typeface="Arial" panose="020B0604020202020204" pitchFamily="34" charset="0"/>
              </a:rPr>
              <a:t>סלייב</a:t>
            </a:r>
            <a:r>
              <a:rPr lang="he-IL" sz="1100" dirty="0">
                <a:effectLst/>
                <a:latin typeface="Calibri" panose="020F0502020204030204" pitchFamily="34" charset="0"/>
                <a:ea typeface="Calibri" panose="020F0502020204030204" pitchFamily="34" charset="0"/>
                <a:cs typeface="Arial" panose="020B0604020202020204" pitchFamily="34" charset="0"/>
              </a:rPr>
              <a:t> כלומר יש מאסטר שאליו נכתב הדאטה </a:t>
            </a:r>
            <a:r>
              <a:rPr lang="he-IL" sz="1100" dirty="0" err="1">
                <a:effectLst/>
                <a:latin typeface="Calibri" panose="020F0502020204030204" pitchFamily="34" charset="0"/>
                <a:ea typeface="Calibri" panose="020F0502020204030204" pitchFamily="34" charset="0"/>
                <a:cs typeface="Arial" panose="020B0604020202020204" pitchFamily="34" charset="0"/>
              </a:rPr>
              <a:t>וסלייב</a:t>
            </a:r>
            <a:r>
              <a:rPr lang="he-IL" sz="1100" dirty="0">
                <a:effectLst/>
                <a:latin typeface="Calibri" panose="020F0502020204030204" pitchFamily="34" charset="0"/>
                <a:ea typeface="Calibri" panose="020F0502020204030204" pitchFamily="34" charset="0"/>
                <a:cs typeface="Arial" panose="020B0604020202020204" pitchFamily="34" charset="0"/>
              </a:rPr>
              <a:t> שניתן לקרוא מהם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94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rtl="1">
              <a:lnSpc>
                <a:spcPct val="107000"/>
              </a:lnSpc>
              <a:spcBef>
                <a:spcPts val="0"/>
              </a:spcBef>
              <a:spcAft>
                <a:spcPts val="0"/>
              </a:spcAft>
              <a:buFont typeface="Symbol" panose="05050102010706020507" pitchFamily="18" charset="2"/>
              <a:buNone/>
            </a:pPr>
            <a:r>
              <a:rPr lang="he-IL" sz="1100" dirty="0">
                <a:effectLst/>
                <a:latin typeface="Calibri" panose="020F0502020204030204" pitchFamily="34" charset="0"/>
                <a:ea typeface="Calibri" panose="020F0502020204030204" pitchFamily="34" charset="0"/>
                <a:cs typeface="Arial" panose="020B0604020202020204" pitchFamily="34" charset="0"/>
              </a:rPr>
              <a:t>הסבר כללי על כל אחת מהתמונות </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למשל יש לי </a:t>
            </a:r>
            <a:r>
              <a:rPr lang="en-US" sz="1100" dirty="0">
                <a:effectLst/>
                <a:latin typeface="Calibri" panose="020F0502020204030204" pitchFamily="34" charset="0"/>
                <a:ea typeface="Calibri" panose="020F0502020204030204" pitchFamily="34" charset="0"/>
                <a:cs typeface="Arial" panose="020B0604020202020204" pitchFamily="34" charset="0"/>
              </a:rPr>
              <a:t>prosess</a:t>
            </a:r>
            <a:r>
              <a:rPr lang="he-IL" sz="1100" dirty="0">
                <a:effectLst/>
                <a:latin typeface="Calibri" panose="020F0502020204030204" pitchFamily="34" charset="0"/>
                <a:ea typeface="Calibri" panose="020F0502020204030204" pitchFamily="34" charset="0"/>
                <a:cs typeface="Arial" panose="020B0604020202020204" pitchFamily="34" charset="0"/>
              </a:rPr>
              <a:t> אחד שכל מה שהוא עושה זה לכתוב לקרוא אנחנו מבצעים את זה מאותו מבנה נתונים שהוא יחיד</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מבנה של </a:t>
            </a:r>
            <a:r>
              <a:rPr lang="en-US" sz="1100" dirty="0">
                <a:effectLst/>
                <a:latin typeface="Calibri" panose="020F0502020204030204" pitchFamily="34" charset="0"/>
                <a:ea typeface="Calibri" panose="020F0502020204030204" pitchFamily="34" charset="0"/>
                <a:cs typeface="Arial" panose="020B0604020202020204" pitchFamily="34" charset="0"/>
              </a:rPr>
              <a:t>master and slave</a:t>
            </a:r>
            <a:r>
              <a:rPr lang="he-IL" sz="1100" dirty="0">
                <a:effectLst/>
                <a:latin typeface="Calibri" panose="020F0502020204030204" pitchFamily="34" charset="0"/>
                <a:ea typeface="Calibri" panose="020F0502020204030204" pitchFamily="34" charset="0"/>
                <a:cs typeface="Arial" panose="020B0604020202020204" pitchFamily="34" charset="0"/>
              </a:rPr>
              <a:t> אשר מאפשר לנו </a:t>
            </a:r>
            <a:r>
              <a:rPr lang="en-US" sz="1100" dirty="0">
                <a:effectLst/>
                <a:latin typeface="Calibri" panose="020F0502020204030204" pitchFamily="34" charset="0"/>
                <a:ea typeface="Calibri" panose="020F0502020204030204" pitchFamily="34" charset="0"/>
                <a:cs typeface="Arial" panose="020B0604020202020204" pitchFamily="34" charset="0"/>
              </a:rPr>
              <a:t>High availability</a:t>
            </a:r>
            <a:r>
              <a:rPr lang="he-IL" sz="1100" dirty="0">
                <a:effectLst/>
                <a:latin typeface="Calibri" panose="020F0502020204030204" pitchFamily="34" charset="0"/>
                <a:ea typeface="Calibri" panose="020F0502020204030204" pitchFamily="34" charset="0"/>
                <a:cs typeface="Arial" panose="020B0604020202020204" pitchFamily="34" charset="0"/>
              </a:rPr>
              <a:t> כמו שהסברתי קודם , אני כותב למאסטר והוא מעתיק את הדאטה ל- </a:t>
            </a:r>
            <a:r>
              <a:rPr lang="en-US" sz="1100" dirty="0">
                <a:effectLst/>
                <a:latin typeface="Calibri" panose="020F0502020204030204" pitchFamily="34" charset="0"/>
                <a:ea typeface="Calibri" panose="020F0502020204030204" pitchFamily="34" charset="0"/>
                <a:cs typeface="Arial" panose="020B0604020202020204" pitchFamily="34" charset="0"/>
              </a:rPr>
              <a:t>slave</a:t>
            </a:r>
            <a:r>
              <a:rPr lang="he-IL" sz="1100" dirty="0">
                <a:effectLst/>
                <a:latin typeface="Calibri" panose="020F0502020204030204" pitchFamily="34" charset="0"/>
                <a:ea typeface="Calibri" panose="020F0502020204030204" pitchFamily="34" charset="0"/>
                <a:cs typeface="Arial" panose="020B0604020202020204" pitchFamily="34" charset="0"/>
              </a:rPr>
              <a:t> אם משהו קורה ל-</a:t>
            </a:r>
            <a:r>
              <a:rPr lang="en-US" sz="1100" dirty="0">
                <a:effectLst/>
                <a:latin typeface="Calibri" panose="020F0502020204030204" pitchFamily="34" charset="0"/>
                <a:ea typeface="Calibri" panose="020F0502020204030204" pitchFamily="34" charset="0"/>
                <a:cs typeface="Arial" panose="020B0604020202020204" pitchFamily="34" charset="0"/>
              </a:rPr>
              <a:t>master </a:t>
            </a:r>
            <a:r>
              <a:rPr lang="he-IL" sz="1100" dirty="0">
                <a:effectLst/>
                <a:latin typeface="Calibri" panose="020F0502020204030204" pitchFamily="34" charset="0"/>
                <a:ea typeface="Calibri" panose="020F0502020204030204" pitchFamily="34" charset="0"/>
                <a:cs typeface="Arial" panose="020B0604020202020204" pitchFamily="34" charset="0"/>
              </a:rPr>
              <a:t>יש לנו את ה- </a:t>
            </a:r>
            <a:r>
              <a:rPr lang="en-US" sz="1100" dirty="0">
                <a:effectLst/>
                <a:latin typeface="Calibri" panose="020F0502020204030204" pitchFamily="34" charset="0"/>
                <a:ea typeface="Calibri" panose="020F0502020204030204" pitchFamily="34" charset="0"/>
                <a:cs typeface="Arial" panose="020B0604020202020204" pitchFamily="34" charset="0"/>
              </a:rPr>
              <a:t>slave </a:t>
            </a:r>
            <a:r>
              <a:rPr lang="he-IL" sz="1100" dirty="0">
                <a:effectLst/>
                <a:latin typeface="Calibri" panose="020F0502020204030204" pitchFamily="34" charset="0"/>
                <a:ea typeface="Calibri" panose="020F0502020204030204" pitchFamily="34" charset="0"/>
                <a:cs typeface="Arial" panose="020B0604020202020204" pitchFamily="34" charset="0"/>
              </a:rPr>
              <a:t> </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ניקח כמה מבנים שיהיו ה- </a:t>
            </a:r>
            <a:r>
              <a:rPr lang="en-US" sz="1100" dirty="0">
                <a:effectLst/>
                <a:latin typeface="Calibri" panose="020F0502020204030204" pitchFamily="34" charset="0"/>
                <a:ea typeface="Calibri" panose="020F0502020204030204" pitchFamily="34" charset="0"/>
                <a:cs typeface="Arial" panose="020B0604020202020204" pitchFamily="34" charset="0"/>
              </a:rPr>
              <a:t>master</a:t>
            </a:r>
            <a:r>
              <a:rPr lang="he-IL" sz="1100" dirty="0">
                <a:effectLst/>
                <a:latin typeface="Calibri" panose="020F0502020204030204" pitchFamily="34" charset="0"/>
                <a:ea typeface="Calibri" panose="020F0502020204030204" pitchFamily="34" charset="0"/>
                <a:cs typeface="Arial" panose="020B0604020202020204" pitchFamily="34" charset="0"/>
              </a:rPr>
              <a:t> כלומר ל-</a:t>
            </a:r>
            <a:r>
              <a:rPr lang="en-US" sz="1100" dirty="0" err="1">
                <a:effectLst/>
                <a:latin typeface="Calibri" panose="020F0502020204030204" pitchFamily="34" charset="0"/>
                <a:ea typeface="Calibri" panose="020F0502020204030204" pitchFamily="34" charset="0"/>
                <a:cs typeface="Arial" panose="020B0604020202020204" pitchFamily="34" charset="0"/>
              </a:rPr>
              <a:t>redis</a:t>
            </a:r>
            <a:r>
              <a:rPr lang="he-IL" sz="1100" dirty="0">
                <a:effectLst/>
                <a:latin typeface="Calibri" panose="020F0502020204030204" pitchFamily="34" charset="0"/>
                <a:ea typeface="Calibri" panose="020F0502020204030204" pitchFamily="34" charset="0"/>
                <a:cs typeface="Arial" panose="020B0604020202020204" pitchFamily="34" charset="0"/>
              </a:rPr>
              <a:t> יש מנגנון שמגדיר איך לחלק את הדאטה בין המבנים – מאפשר לנו לעבד חלק מהדאטה ולא הכל ואם יש נפילה אנחנו מעבדים חלק מהדאטה אבל לא הכל </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ומבנה מאסטר של המבנה הקודם </a:t>
            </a:r>
            <a:r>
              <a:rPr lang="en-US" sz="1100" dirty="0">
                <a:effectLst/>
                <a:latin typeface="Calibri" panose="020F0502020204030204" pitchFamily="34" charset="0"/>
                <a:ea typeface="Calibri" panose="020F0502020204030204" pitchFamily="34" charset="0"/>
                <a:cs typeface="Arial" panose="020B0604020202020204" pitchFamily="34" charset="0"/>
              </a:rPr>
              <a:t> </a:t>
            </a:r>
            <a:endParaRPr lang="he-IL" sz="1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rtl="1">
              <a:lnSpc>
                <a:spcPct val="107000"/>
              </a:lnSpc>
              <a:spcBef>
                <a:spcPts val="0"/>
              </a:spcBef>
              <a:spcAft>
                <a:spcPts val="0"/>
              </a:spcAft>
              <a:buFont typeface="Symbol" panose="05050102010706020507" pitchFamily="18" charset="2"/>
              <a:buNone/>
            </a:pPr>
            <a:endParaRPr lang="he-IL" sz="1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rtl="1">
              <a:lnSpc>
                <a:spcPct val="107000"/>
              </a:lnSpc>
              <a:spcBef>
                <a:spcPts val="0"/>
              </a:spcBef>
              <a:spcAft>
                <a:spcPts val="0"/>
              </a:spcAft>
              <a:buFont typeface="Symbol" panose="05050102010706020507" pitchFamily="18" charset="2"/>
              <a:buNone/>
            </a:pPr>
            <a:r>
              <a:rPr lang="he-IL" sz="1100" dirty="0">
                <a:effectLst/>
                <a:latin typeface="Calibri" panose="020F0502020204030204" pitchFamily="34" charset="0"/>
                <a:ea typeface="Calibri" panose="020F0502020204030204" pitchFamily="34" charset="0"/>
                <a:cs typeface="Arial" panose="020B0604020202020204" pitchFamily="34" charset="0"/>
              </a:rPr>
              <a:t>כמובן ניתן להגדיר יותר מ- </a:t>
            </a:r>
            <a:r>
              <a:rPr lang="en-US" sz="1100" dirty="0">
                <a:effectLst/>
                <a:latin typeface="Calibri" panose="020F0502020204030204" pitchFamily="34" charset="0"/>
                <a:ea typeface="Calibri" panose="020F0502020204030204" pitchFamily="34" charset="0"/>
                <a:cs typeface="Arial" panose="020B0604020202020204" pitchFamily="34" charset="0"/>
              </a:rPr>
              <a:t>slave</a:t>
            </a:r>
            <a:r>
              <a:rPr lang="he-IL" sz="1100" dirty="0">
                <a:effectLst/>
                <a:latin typeface="Calibri" panose="020F0502020204030204" pitchFamily="34" charset="0"/>
                <a:ea typeface="Calibri" panose="020F0502020204030204" pitchFamily="34" charset="0"/>
                <a:cs typeface="Arial" panose="020B0604020202020204" pitchFamily="34" charset="0"/>
              </a:rPr>
              <a:t> אחד </a:t>
            </a:r>
          </a:p>
          <a:p>
            <a:pPr marL="0" marR="0" lvl="0" indent="0" algn="r" rtl="1">
              <a:lnSpc>
                <a:spcPct val="107000"/>
              </a:lnSpc>
              <a:spcBef>
                <a:spcPts val="0"/>
              </a:spcBef>
              <a:spcAft>
                <a:spcPts val="0"/>
              </a:spcAft>
              <a:buFont typeface="Symbol" panose="05050102010706020507" pitchFamily="18" charset="2"/>
              <a:buNone/>
            </a:pP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4529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fontAlgn="base"/>
            <a:r>
              <a:rPr lang="he-IL" altLang="he-IL" dirty="0">
                <a:cs typeface="Arial" panose="020B0604020202020204" pitchFamily="34" charset="0"/>
              </a:rPr>
              <a:t>אז חזרנו על עולם הביג דאטה ועל מושגים בעולם המבנים הרלציונים הבנו איך המבנים הרלציונים הינם פתרונות טובים בעולם הביג דאטה ועכשיו אנחנו מגיעים ל-</a:t>
            </a:r>
            <a:r>
              <a:rPr lang="en-US" altLang="he-IL" dirty="0">
                <a:cs typeface="Arial" panose="020B0604020202020204" pitchFamily="34" charset="0"/>
              </a:rPr>
              <a:t>NoSQL</a:t>
            </a:r>
            <a:r>
              <a:rPr lang="he-IL" altLang="he-IL" dirty="0">
                <a:cs typeface="Arial" panose="020B0604020202020204" pitchFamily="34" charset="0"/>
              </a:rPr>
              <a:t> שהוא פתרון מיטבי לבעיות בעולם ה- </a:t>
            </a:r>
            <a:r>
              <a:rPr lang="en-US" altLang="he-IL" dirty="0">
                <a:cs typeface="Arial" panose="020B0604020202020204" pitchFamily="34" charset="0"/>
              </a:rPr>
              <a:t>Big data</a:t>
            </a:r>
          </a:p>
          <a:p>
            <a:pPr algn="r" rtl="1" fontAlgn="base"/>
            <a:r>
              <a:rPr lang="he-IL" altLang="he-IL" dirty="0">
                <a:cs typeface="Arial" panose="020B0604020202020204" pitchFamily="34" charset="0"/>
              </a:rPr>
              <a:t>חשוב להגיד כתפיסה אין פתרון אחד נכון וכל בעיה ניתן לפתור בכמה פתרונות אני כרגע נותן עקרונות מנחים לבחירת </a:t>
            </a:r>
            <a:r>
              <a:rPr lang="en-US" altLang="he-IL" dirty="0">
                <a:cs typeface="Arial" panose="020B0604020202020204" pitchFamily="34" charset="0"/>
              </a:rPr>
              <a:t>DB</a:t>
            </a:r>
            <a:r>
              <a:rPr lang="he-IL" altLang="he-IL" dirty="0">
                <a:cs typeface="Arial" panose="020B0604020202020204" pitchFamily="34" charset="0"/>
              </a:rPr>
              <a:t> אך הם תלויים בסיטואציה והמון גורמים מסביב </a:t>
            </a:r>
          </a:p>
          <a:p>
            <a:pPr algn="r" rtl="1" fontAlgn="base"/>
            <a:r>
              <a:rPr lang="he-IL" altLang="he-IL" dirty="0">
                <a:cs typeface="Arial" panose="020B0604020202020204" pitchFamily="34" charset="0"/>
              </a:rPr>
              <a:t>למשל: כסף, סוג העסק , הרעיון העסקי וכו</a:t>
            </a:r>
            <a:r>
              <a:rPr lang="en-US" altLang="he-IL" dirty="0">
                <a:cs typeface="Arial" panose="020B0604020202020204" pitchFamily="34" charset="0"/>
              </a:rPr>
              <a:t>'</a:t>
            </a:r>
            <a:endParaRPr lang="he-IL" altLang="he-IL" dirty="0">
              <a:cs typeface="Arial" panose="020B0604020202020204" pitchFamily="34" charset="0"/>
            </a:endParaRPr>
          </a:p>
          <a:p>
            <a:pPr algn="r" rtl="1" fontAlgn="base"/>
            <a:r>
              <a:rPr lang="he-IL" altLang="he-IL" dirty="0">
                <a:cs typeface="Arial" panose="020B0604020202020204" pitchFamily="34" charset="0"/>
              </a:rPr>
              <a:t>שקף קודם דיברתי על תוכנות של </a:t>
            </a:r>
            <a:r>
              <a:rPr lang="en-US" altLang="he-IL" dirty="0">
                <a:cs typeface="Arial" panose="020B0604020202020204" pitchFamily="34" charset="0"/>
              </a:rPr>
              <a:t>SQL</a:t>
            </a:r>
            <a:r>
              <a:rPr lang="he-IL" altLang="he-IL" dirty="0">
                <a:cs typeface="Arial" panose="020B0604020202020204" pitchFamily="34" charset="0"/>
              </a:rPr>
              <a:t> כעט אדבר על תכונות של </a:t>
            </a:r>
            <a:r>
              <a:rPr lang="en-US" altLang="he-IL" dirty="0">
                <a:cs typeface="Arial" panose="020B0604020202020204" pitchFamily="34" charset="0"/>
              </a:rPr>
              <a:t>NO SQL </a:t>
            </a:r>
            <a:r>
              <a:rPr lang="he-IL" altLang="he-IL" dirty="0">
                <a:cs typeface="Arial" panose="020B0604020202020204" pitchFamily="34" charset="0"/>
              </a:rPr>
              <a:t> לפעמים נקראות  - </a:t>
            </a:r>
            <a:r>
              <a:rPr lang="en-US" b="1" i="0" dirty="0">
                <a:solidFill>
                  <a:srgbClr val="202122"/>
                </a:solidFill>
                <a:effectLst/>
                <a:latin typeface="Arial" panose="020B0604020202020204" pitchFamily="34" charset="0"/>
              </a:rPr>
              <a:t>N</a:t>
            </a:r>
            <a:r>
              <a:rPr lang="en-US" b="0" i="0" dirty="0">
                <a:solidFill>
                  <a:srgbClr val="202122"/>
                </a:solidFill>
                <a:effectLst/>
                <a:latin typeface="Arial" panose="020B0604020202020204" pitchFamily="34" charset="0"/>
              </a:rPr>
              <a:t>ot </a:t>
            </a:r>
            <a:r>
              <a:rPr lang="en-US" b="1" i="0" dirty="0">
                <a:solidFill>
                  <a:srgbClr val="202122"/>
                </a:solidFill>
                <a:effectLst/>
                <a:latin typeface="Arial" panose="020B0604020202020204" pitchFamily="34" charset="0"/>
              </a:rPr>
              <a:t>O</a:t>
            </a:r>
            <a:r>
              <a:rPr lang="en-US" b="0" i="0" dirty="0">
                <a:solidFill>
                  <a:srgbClr val="202122"/>
                </a:solidFill>
                <a:effectLst/>
                <a:latin typeface="Arial" panose="020B0604020202020204" pitchFamily="34" charset="0"/>
              </a:rPr>
              <a:t>nly </a:t>
            </a:r>
            <a:r>
              <a:rPr lang="en-US" b="1" i="0" dirty="0">
                <a:solidFill>
                  <a:srgbClr val="202122"/>
                </a:solidFill>
                <a:effectLst/>
                <a:latin typeface="Arial" panose="020B0604020202020204" pitchFamily="34" charset="0"/>
              </a:rPr>
              <a:t>SQL</a:t>
            </a:r>
          </a:p>
          <a:p>
            <a:pPr marL="228600" indent="-228600" algn="r" rtl="1" fontAlgn="base">
              <a:buAutoNum type="arabicPeriod"/>
            </a:pPr>
            <a:r>
              <a:rPr lang="he-IL" altLang="he-IL" b="0" i="0" dirty="0">
                <a:solidFill>
                  <a:srgbClr val="202122"/>
                </a:solidFill>
                <a:effectLst/>
                <a:latin typeface="Arial" panose="020B0604020202020204" pitchFamily="34" charset="0"/>
                <a:cs typeface="Arial" panose="020B0604020202020204" pitchFamily="34" charset="0"/>
              </a:rPr>
              <a:t>בעל מבנה גמיש כלומר המבנה של הדאטה לא נדרש להיות זהה (לדר נדרש שלכל שורה </a:t>
            </a:r>
            <a:r>
              <a:rPr lang="he-IL" altLang="he-IL" b="0" i="0" dirty="0" err="1">
                <a:solidFill>
                  <a:srgbClr val="202122"/>
                </a:solidFill>
                <a:effectLst/>
                <a:latin typeface="Arial" panose="020B0604020202020204" pitchFamily="34" charset="0"/>
                <a:cs typeface="Arial" panose="020B0604020202020204" pitchFamily="34" charset="0"/>
              </a:rPr>
              <a:t>תיהיה</a:t>
            </a:r>
            <a:r>
              <a:rPr lang="he-IL" altLang="he-IL" b="0" i="0" dirty="0">
                <a:solidFill>
                  <a:srgbClr val="202122"/>
                </a:solidFill>
                <a:effectLst/>
                <a:latin typeface="Arial" panose="020B0604020202020204" pitchFamily="34" charset="0"/>
                <a:cs typeface="Arial" panose="020B0604020202020204" pitchFamily="34" charset="0"/>
              </a:rPr>
              <a:t> אותה עמודה)</a:t>
            </a:r>
            <a:r>
              <a:rPr lang="en-US" altLang="he-IL" b="0" i="0" dirty="0">
                <a:solidFill>
                  <a:srgbClr val="202122"/>
                </a:solidFill>
                <a:effectLst/>
                <a:latin typeface="Arial" panose="020B0604020202020204" pitchFamily="34" charset="0"/>
                <a:cs typeface="Arial" panose="020B0604020202020204" pitchFamily="34" charset="0"/>
              </a:rPr>
              <a:t> </a:t>
            </a:r>
            <a:r>
              <a:rPr lang="he-IL" altLang="he-IL" b="0" i="0" dirty="0">
                <a:solidFill>
                  <a:srgbClr val="202122"/>
                </a:solidFill>
                <a:effectLst/>
                <a:latin typeface="Arial" panose="020B0604020202020204" pitchFamily="34" charset="0"/>
                <a:cs typeface="Arial" panose="020B0604020202020204" pitchFamily="34" charset="0"/>
              </a:rPr>
              <a:t> ולא נדרש אחידות בין המשתנים כלומר עמודה שהכל בה </a:t>
            </a:r>
            <a:r>
              <a:rPr lang="en-US" altLang="he-IL" b="0" i="0" dirty="0">
                <a:solidFill>
                  <a:srgbClr val="202122"/>
                </a:solidFill>
                <a:effectLst/>
                <a:latin typeface="Arial" panose="020B0604020202020204" pitchFamily="34" charset="0"/>
                <a:cs typeface="Arial" panose="020B0604020202020204" pitchFamily="34" charset="0"/>
              </a:rPr>
              <a:t>int</a:t>
            </a:r>
            <a:r>
              <a:rPr lang="he-IL" altLang="he-IL" b="0" i="0" dirty="0">
                <a:solidFill>
                  <a:srgbClr val="202122"/>
                </a:solidFill>
                <a:effectLst/>
                <a:latin typeface="Arial" panose="020B0604020202020204" pitchFamily="34" charset="0"/>
                <a:cs typeface="Arial" panose="020B0604020202020204" pitchFamily="34" charset="0"/>
              </a:rPr>
              <a:t> – מאוד חשוב בעבודה עם דאטה מסוגים שונים בעיקר בעולם הביג דאטה </a:t>
            </a:r>
          </a:p>
          <a:p>
            <a:pPr marL="228600" indent="-228600" algn="r" rtl="1" fontAlgn="base">
              <a:buAutoNum type="arabicPeriod"/>
            </a:pPr>
            <a:r>
              <a:rPr lang="he-IL" altLang="he-IL" b="0" i="0" dirty="0">
                <a:solidFill>
                  <a:srgbClr val="202122"/>
                </a:solidFill>
                <a:effectLst/>
                <a:latin typeface="Arial" panose="020B0604020202020204" pitchFamily="34" charset="0"/>
                <a:cs typeface="Arial" panose="020B0604020202020204" pitchFamily="34" charset="0"/>
              </a:rPr>
              <a:t>מהירות עיבוד גבוהה – בסוג מבנה כזה אנו מצמצמים את הקשרים (</a:t>
            </a:r>
            <a:r>
              <a:rPr lang="en-US" altLang="he-IL" b="0" i="0" dirty="0">
                <a:solidFill>
                  <a:srgbClr val="202122"/>
                </a:solidFill>
                <a:effectLst/>
                <a:latin typeface="Arial" panose="020B0604020202020204" pitchFamily="34" charset="0"/>
                <a:cs typeface="Arial" panose="020B0604020202020204" pitchFamily="34" charset="0"/>
              </a:rPr>
              <a:t>join</a:t>
            </a:r>
            <a:r>
              <a:rPr lang="he-IL" altLang="he-IL" b="0" i="0" dirty="0">
                <a:solidFill>
                  <a:srgbClr val="202122"/>
                </a:solidFill>
                <a:effectLst/>
                <a:latin typeface="Arial" panose="020B0604020202020204" pitchFamily="34" charset="0"/>
                <a:cs typeface="Arial" panose="020B0604020202020204" pitchFamily="34" charset="0"/>
              </a:rPr>
              <a:t>) בין הטבלאות ולכן זמן הריצה מהיר יותר </a:t>
            </a:r>
          </a:p>
          <a:p>
            <a:pPr marL="228600" indent="-228600" algn="r" rtl="1" fontAlgn="base">
              <a:buAutoNum type="arabicPeriod"/>
            </a:pPr>
            <a:r>
              <a:rPr lang="he-IL" altLang="he-IL" b="0" i="0" dirty="0">
                <a:solidFill>
                  <a:srgbClr val="202122"/>
                </a:solidFill>
                <a:effectLst/>
                <a:latin typeface="Arial" panose="020B0604020202020204" pitchFamily="34" charset="0"/>
                <a:cs typeface="Arial" panose="020B0604020202020204" pitchFamily="34" charset="0"/>
              </a:rPr>
              <a:t>רוב התוכנות הינן </a:t>
            </a:r>
            <a:r>
              <a:rPr lang="en-US" altLang="he-IL" b="0" i="0" dirty="0">
                <a:solidFill>
                  <a:srgbClr val="202122"/>
                </a:solidFill>
                <a:effectLst/>
                <a:latin typeface="Arial" panose="020B0604020202020204" pitchFamily="34" charset="0"/>
                <a:cs typeface="Arial" panose="020B0604020202020204" pitchFamily="34" charset="0"/>
              </a:rPr>
              <a:t>Open Source</a:t>
            </a:r>
            <a:r>
              <a:rPr lang="he-IL" altLang="he-IL" b="0" i="0" dirty="0">
                <a:solidFill>
                  <a:srgbClr val="202122"/>
                </a:solidFill>
                <a:effectLst/>
                <a:latin typeface="Arial" panose="020B0604020202020204" pitchFamily="34" charset="0"/>
                <a:cs typeface="Arial" panose="020B0604020202020204" pitchFamily="34" charset="0"/>
              </a:rPr>
              <a:t> וקלות לעבודה</a:t>
            </a:r>
          </a:p>
          <a:p>
            <a:pPr marL="228600" indent="-228600" algn="r" rtl="1" fontAlgn="base">
              <a:buAutoNum type="arabicPeriod"/>
            </a:pPr>
            <a:r>
              <a:rPr lang="he-IL" altLang="he-IL" b="0" i="0" dirty="0">
                <a:solidFill>
                  <a:srgbClr val="202122"/>
                </a:solidFill>
                <a:effectLst/>
                <a:latin typeface="Arial" panose="020B0604020202020204" pitchFamily="34" charset="0"/>
                <a:cs typeface="Arial" panose="020B0604020202020204" pitchFamily="34" charset="0"/>
              </a:rPr>
              <a:t>מבנה שקל להרחבה  - במידה והזיכרון ייגמר ניתן להרחיב אותו לשרת אחר בצורה נוחה</a:t>
            </a:r>
          </a:p>
          <a:p>
            <a:pPr marL="0" indent="0" algn="r" rtl="1" fontAlgn="base">
              <a:buNone/>
            </a:pPr>
            <a:endParaRPr lang="he-IL" altLang="he-IL" b="0" i="0" dirty="0">
              <a:solidFill>
                <a:srgbClr val="202122"/>
              </a:solidFill>
              <a:effectLst/>
              <a:latin typeface="Arial" panose="020B0604020202020204" pitchFamily="34" charset="0"/>
              <a:cs typeface="Arial" panose="020B0604020202020204" pitchFamily="34" charset="0"/>
            </a:endParaRPr>
          </a:p>
          <a:p>
            <a:pPr marL="228600" indent="-228600" algn="r" rtl="1" fontAlgn="base">
              <a:buAutoNum type="arabicPeriod"/>
            </a:pPr>
            <a:endParaRPr lang="he-IL" altLang="he-IL" b="0" dirty="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95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במקרה של שימוש באינטרנט אנחנו מזהים אחידות של משתמש על ידי </a:t>
            </a:r>
            <a:r>
              <a:rPr lang="en-US" sz="1100" dirty="0">
                <a:effectLst/>
                <a:latin typeface="Calibri" panose="020F0502020204030204" pitchFamily="34" charset="0"/>
                <a:ea typeface="Calibri" panose="020F0502020204030204" pitchFamily="34" charset="0"/>
                <a:cs typeface="Arial" panose="020B0604020202020204" pitchFamily="34" charset="0"/>
              </a:rPr>
              <a:t>session </a:t>
            </a:r>
            <a:r>
              <a:rPr lang="he-IL" sz="1100" dirty="0">
                <a:effectLst/>
                <a:latin typeface="Calibri" panose="020F0502020204030204" pitchFamily="34" charset="0"/>
                <a:ea typeface="Calibri" panose="020F0502020204030204" pitchFamily="34" charset="0"/>
                <a:cs typeface="Arial" panose="020B0604020202020204" pitchFamily="34" charset="0"/>
              </a:rPr>
              <a:t> אנחנו יכולים להגדיר מספר משתמש, איזה עמוד הוא נמצא עכשיו, ומה היה לפני ומפתח הצפנה כלשהו   כל היחידה הזאת תהיה מזהה של המשתמש שבמצביעה שהוא היה אצלינו ,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ניתן לשמור את מספר הלקוח כמפתח כשמגיע יוזר עם מספר מפתח מסוים לראות האם הוא נמצא ב- </a:t>
            </a:r>
            <a:r>
              <a:rPr lang="en-US" sz="1100" dirty="0">
                <a:effectLst/>
                <a:latin typeface="Calibri" panose="020F0502020204030204" pitchFamily="34" charset="0"/>
                <a:ea typeface="Calibri" panose="020F0502020204030204" pitchFamily="34" charset="0"/>
                <a:cs typeface="Arial" panose="020B0604020202020204" pitchFamily="34" charset="0"/>
              </a:rPr>
              <a:t>cache</a:t>
            </a:r>
            <a:r>
              <a:rPr lang="he-IL" sz="1100" dirty="0">
                <a:effectLst/>
                <a:latin typeface="Calibri" panose="020F0502020204030204" pitchFamily="34" charset="0"/>
                <a:ea typeface="Calibri" panose="020F0502020204030204" pitchFamily="34" charset="0"/>
                <a:cs typeface="Arial" panose="020B0604020202020204" pitchFamily="34" charset="0"/>
              </a:rPr>
              <a:t> ולראות שהוא נמצא ולהחזיר מידע עליו מהר</a:t>
            </a:r>
          </a:p>
          <a:p>
            <a:pPr marL="914400" marR="0" lvl="2" indent="0" algn="r" rtl="1">
              <a:lnSpc>
                <a:spcPct val="107000"/>
              </a:lnSpc>
              <a:spcBef>
                <a:spcPts val="0"/>
              </a:spcBef>
              <a:spcAft>
                <a:spcPts val="800"/>
              </a:spcAft>
              <a:buFont typeface="Wingdings" panose="05000000000000000000" pitchFamily="2" charset="2"/>
              <a:buNone/>
            </a:pPr>
            <a:endParaRPr lang="he-IL" sz="1100" dirty="0">
              <a:effectLst/>
              <a:latin typeface="Calibri" panose="020F0502020204030204" pitchFamily="34" charset="0"/>
              <a:ea typeface="Calibri" panose="020F0502020204030204" pitchFamily="34" charset="0"/>
              <a:cs typeface="Arial" panose="020B0604020202020204" pitchFamily="34" charset="0"/>
            </a:endParaRPr>
          </a:p>
          <a:p>
            <a:pPr marL="914400" marR="0" lvl="2" indent="0" algn="r" rtl="1">
              <a:lnSpc>
                <a:spcPct val="107000"/>
              </a:lnSpc>
              <a:spcBef>
                <a:spcPts val="0"/>
              </a:spcBef>
              <a:spcAft>
                <a:spcPts val="800"/>
              </a:spcAft>
              <a:buFont typeface="Wingdings" panose="05000000000000000000" pitchFamily="2" charset="2"/>
              <a:buNone/>
            </a:pPr>
            <a:r>
              <a:rPr lang="he-IL" sz="1100" dirty="0">
                <a:effectLst/>
                <a:latin typeface="Calibri" panose="020F0502020204030204" pitchFamily="34" charset="0"/>
                <a:ea typeface="Calibri" panose="020F0502020204030204" pitchFamily="34" charset="0"/>
                <a:cs typeface="Arial" panose="020B0604020202020204" pitchFamily="34" charset="0"/>
              </a:rPr>
              <a:t>עוד צורה להסתכל על זה היא כך – אנחנו מאחסנים נתונים שנדרשים לזמינות גבוהה מתוך מבנה הנתונים הרגיל שלנו ב- </a:t>
            </a:r>
            <a:r>
              <a:rPr lang="en-US" sz="1100" dirty="0">
                <a:effectLst/>
                <a:latin typeface="Calibri" panose="020F0502020204030204" pitchFamily="34" charset="0"/>
                <a:ea typeface="Calibri" panose="020F0502020204030204" pitchFamily="34" charset="0"/>
                <a:cs typeface="Arial" panose="020B0604020202020204" pitchFamily="34" charset="0"/>
              </a:rPr>
              <a:t>Redis</a:t>
            </a:r>
            <a:r>
              <a:rPr lang="he-IL" sz="1100" dirty="0">
                <a:effectLst/>
                <a:latin typeface="Calibri" panose="020F0502020204030204" pitchFamily="34" charset="0"/>
                <a:ea typeface="Calibri" panose="020F0502020204030204" pitchFamily="34" charset="0"/>
                <a:cs typeface="Arial" panose="020B0604020202020204" pitchFamily="34" charset="0"/>
              </a:rPr>
              <a:t> וכך הפניה לנתונים </a:t>
            </a:r>
            <a:r>
              <a:rPr lang="he-IL" sz="1100" dirty="0" err="1">
                <a:effectLst/>
                <a:latin typeface="Calibri" panose="020F0502020204030204" pitchFamily="34" charset="0"/>
                <a:ea typeface="Calibri" panose="020F0502020204030204" pitchFamily="34" charset="0"/>
                <a:cs typeface="Arial" panose="020B0604020202020204" pitchFamily="34" charset="0"/>
              </a:rPr>
              <a:t>תיהיה</a:t>
            </a:r>
            <a:r>
              <a:rPr lang="he-IL" sz="1100" dirty="0">
                <a:effectLst/>
                <a:latin typeface="Calibri" panose="020F0502020204030204" pitchFamily="34" charset="0"/>
                <a:ea typeface="Calibri" panose="020F0502020204030204" pitchFamily="34" charset="0"/>
                <a:cs typeface="Arial" panose="020B0604020202020204" pitchFamily="34" charset="0"/>
              </a:rPr>
              <a:t> מהירה יותר (ספציפית לנתונים האלה)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r" rtl="1">
              <a:lnSpc>
                <a:spcPct val="107000"/>
              </a:lnSpc>
              <a:spcBef>
                <a:spcPts val="0"/>
              </a:spcBef>
              <a:spcAft>
                <a:spcPts val="800"/>
              </a:spcAft>
              <a:buFont typeface="Wingdings" panose="05000000000000000000" pitchFamily="2" charset="2"/>
              <a:buNone/>
            </a:pPr>
            <a:r>
              <a:rPr lang="en-US" sz="1100" dirty="0">
                <a:effectLst/>
                <a:latin typeface="Calibri" panose="020F0502020204030204" pitchFamily="34" charset="0"/>
                <a:ea typeface="Calibri" panose="020F0502020204030204" pitchFamily="34" charset="0"/>
                <a:cs typeface="Arial" panose="020B0604020202020204" pitchFamily="34" charset="0"/>
              </a:rPr>
              <a:t>Session</a:t>
            </a:r>
            <a:r>
              <a:rPr lang="he-IL" sz="1100" dirty="0">
                <a:effectLst/>
                <a:latin typeface="Calibri" panose="020F0502020204030204" pitchFamily="34" charset="0"/>
                <a:ea typeface="Calibri" panose="020F0502020204030204" pitchFamily="34" charset="0"/>
                <a:cs typeface="Arial" panose="020B0604020202020204" pitchFamily="34" charset="0"/>
              </a:rPr>
              <a:t> – אחידות נתונים מקרה דומה , מתאר אירוע שחוזר על עצמו כמו הדוגמא למשל משתמש שמגיע שוב ושוב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56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Arial" panose="020B0604020202020204" pitchFamily="34" charset="0"/>
              </a:rPr>
              <a:t>Full page cache</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פשוט יש לנו אפשרות לדוגמא על סמך מספר משתמש אנחנו יכולים לעשות </a:t>
            </a:r>
            <a:r>
              <a:rPr lang="en-US" sz="1100" dirty="0">
                <a:effectLst/>
                <a:latin typeface="Calibri" panose="020F0502020204030204" pitchFamily="34" charset="0"/>
                <a:ea typeface="Calibri" panose="020F0502020204030204" pitchFamily="34" charset="0"/>
                <a:cs typeface="Arial" panose="020B0604020202020204" pitchFamily="34" charset="0"/>
              </a:rPr>
              <a:t>caching</a:t>
            </a:r>
            <a:r>
              <a:rPr lang="he-IL" sz="1100" dirty="0">
                <a:effectLst/>
                <a:latin typeface="Calibri" panose="020F0502020204030204" pitchFamily="34" charset="0"/>
                <a:ea typeface="Calibri" panose="020F0502020204030204" pitchFamily="34" charset="0"/>
                <a:cs typeface="Arial" panose="020B0604020202020204" pitchFamily="34" charset="0"/>
              </a:rPr>
              <a:t> של ה- </a:t>
            </a:r>
            <a:r>
              <a:rPr lang="en-US" sz="1100" dirty="0">
                <a:effectLst/>
                <a:latin typeface="Calibri" panose="020F0502020204030204" pitchFamily="34" charset="0"/>
                <a:ea typeface="Calibri" panose="020F0502020204030204" pitchFamily="34" charset="0"/>
                <a:cs typeface="Arial" panose="020B0604020202020204" pitchFamily="34" charset="0"/>
              </a:rPr>
              <a:t>HTML</a:t>
            </a:r>
            <a:r>
              <a:rPr lang="he-IL" sz="1100" dirty="0">
                <a:effectLst/>
                <a:latin typeface="Calibri" panose="020F0502020204030204" pitchFamily="34" charset="0"/>
                <a:ea typeface="Calibri" panose="020F0502020204030204" pitchFamily="34" charset="0"/>
                <a:cs typeface="Arial" panose="020B0604020202020204" pitchFamily="34" charset="0"/>
              </a:rPr>
              <a:t> היום אתרי </a:t>
            </a:r>
            <a:r>
              <a:rPr lang="en-US" sz="1100" dirty="0">
                <a:effectLst/>
                <a:latin typeface="Calibri" panose="020F0502020204030204" pitchFamily="34" charset="0"/>
                <a:ea typeface="Calibri" panose="020F0502020204030204" pitchFamily="34" charset="0"/>
                <a:cs typeface="Arial" panose="020B0604020202020204" pitchFamily="34" charset="0"/>
              </a:rPr>
              <a:t>HTML</a:t>
            </a:r>
            <a:r>
              <a:rPr lang="he-IL" sz="1100" dirty="0">
                <a:effectLst/>
                <a:latin typeface="Calibri" panose="020F0502020204030204" pitchFamily="34" charset="0"/>
                <a:ea typeface="Calibri" panose="020F0502020204030204" pitchFamily="34" charset="0"/>
                <a:cs typeface="Arial" panose="020B0604020202020204" pitchFamily="34" charset="0"/>
              </a:rPr>
              <a:t> הם אתרים מאוד מורכבים והם משתמשים בהרבה מאוד דאטה , ויכול להיות חלק מהדאטה אנחנו לא צריכים לחדש מידי פעם אז יש לנו אפשרות לשמור את כל הדף </a:t>
            </a:r>
            <a:r>
              <a:rPr lang="en-US" sz="1100" dirty="0">
                <a:effectLst/>
                <a:latin typeface="Calibri" panose="020F0502020204030204" pitchFamily="34" charset="0"/>
                <a:ea typeface="Calibri" panose="020F0502020204030204" pitchFamily="34" charset="0"/>
                <a:cs typeface="Arial" panose="020B0604020202020204" pitchFamily="34" charset="0"/>
              </a:rPr>
              <a:t>HTML</a:t>
            </a:r>
            <a:r>
              <a:rPr lang="he-IL" sz="1100" dirty="0">
                <a:effectLst/>
                <a:latin typeface="Calibri" panose="020F0502020204030204" pitchFamily="34" charset="0"/>
                <a:ea typeface="Calibri" panose="020F0502020204030204" pitchFamily="34" charset="0"/>
                <a:cs typeface="Arial" panose="020B0604020202020204" pitchFamily="34" charset="0"/>
              </a:rPr>
              <a:t> ב- </a:t>
            </a:r>
            <a:r>
              <a:rPr lang="en-US" sz="1100" dirty="0">
                <a:effectLst/>
                <a:latin typeface="Calibri" panose="020F0502020204030204" pitchFamily="34" charset="0"/>
                <a:ea typeface="Calibri" panose="020F0502020204030204" pitchFamily="34" charset="0"/>
                <a:cs typeface="Arial" panose="020B0604020202020204" pitchFamily="34" charset="0"/>
              </a:rPr>
              <a:t>cache </a:t>
            </a:r>
            <a:r>
              <a:rPr lang="he-IL" sz="11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חשוב להשתמש במידע שנשאר קבוע שרק אנחנו רוצים לקצר את זמן השליפה שלו </a:t>
            </a:r>
          </a:p>
          <a:p>
            <a:pPr marL="1143000" marR="0" lvl="2" indent="-228600" algn="r" rtl="1">
              <a:lnSpc>
                <a:spcPct val="107000"/>
              </a:lnSpc>
              <a:spcBef>
                <a:spcPts val="0"/>
              </a:spcBef>
              <a:spcAft>
                <a:spcPts val="80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דומה לדוגמא הקודמת רק הפעם על מידע גדול יותר</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329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בעצם יש מבנה נתונים שנקרא </a:t>
            </a:r>
            <a:r>
              <a:rPr lang="en-US" sz="1100" dirty="0">
                <a:effectLst/>
                <a:latin typeface="Calibri" panose="020F0502020204030204" pitchFamily="34" charset="0"/>
                <a:ea typeface="Calibri" panose="020F0502020204030204" pitchFamily="34" charset="0"/>
                <a:cs typeface="Arial" panose="020B0604020202020204" pitchFamily="34" charset="0"/>
              </a:rPr>
              <a:t>queue</a:t>
            </a:r>
            <a:r>
              <a:rPr lang="he-IL" sz="1100" dirty="0">
                <a:effectLst/>
                <a:latin typeface="Calibri" panose="020F0502020204030204" pitchFamily="34" charset="0"/>
                <a:ea typeface="Calibri" panose="020F0502020204030204" pitchFamily="34" charset="0"/>
                <a:cs typeface="Arial" panose="020B0604020202020204" pitchFamily="34" charset="0"/>
              </a:rPr>
              <a:t> לא רלוונטי מה התוכנות שלו , הוא בגדול </a:t>
            </a:r>
            <a:r>
              <a:rPr lang="en-US" sz="1100" dirty="0">
                <a:effectLst/>
                <a:latin typeface="Calibri" panose="020F0502020204030204" pitchFamily="34" charset="0"/>
                <a:ea typeface="Calibri" panose="020F0502020204030204" pitchFamily="34" charset="0"/>
                <a:cs typeface="Arial" panose="020B0604020202020204" pitchFamily="34" charset="0"/>
              </a:rPr>
              <a:t>FIFO</a:t>
            </a:r>
            <a:r>
              <a:rPr lang="he-IL" sz="1100" dirty="0">
                <a:effectLst/>
                <a:latin typeface="Calibri" panose="020F0502020204030204" pitchFamily="34" charset="0"/>
                <a:ea typeface="Calibri" panose="020F0502020204030204" pitchFamily="34" charset="0"/>
                <a:cs typeface="Arial" panose="020B0604020202020204" pitchFamily="34" charset="0"/>
              </a:rPr>
              <a:t> במבנה הבסיסי יש ממש 3 פעולות –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הכנסה – מכניס בראש ה- </a:t>
            </a:r>
            <a:r>
              <a:rPr lang="en-US" sz="1100" dirty="0">
                <a:effectLst/>
                <a:latin typeface="Calibri" panose="020F0502020204030204" pitchFamily="34" charset="0"/>
                <a:ea typeface="Calibri" panose="020F0502020204030204" pitchFamily="34" charset="0"/>
                <a:cs typeface="Arial" panose="020B0604020202020204" pitchFamily="34" charset="0"/>
              </a:rPr>
              <a:t>queue</a:t>
            </a:r>
            <a:r>
              <a:rPr lang="he-IL" sz="1100" dirty="0">
                <a:effectLst/>
                <a:latin typeface="Calibri" panose="020F0502020204030204" pitchFamily="34" charset="0"/>
                <a:ea typeface="Calibri" panose="020F0502020204030204" pitchFamily="34" charset="0"/>
                <a:cs typeface="Arial" panose="020B0604020202020204" pitchFamily="34" charset="0"/>
              </a:rPr>
              <a:t> סוג של מערך</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מוציאים  - מקצה המערך  - העיבר הראשון שנכנס הוא העיבר הראשון שיוצא</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שליפה  - ניתן לשלוף ולראות מי העיבר הראשון והאחרון (משתנה)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ברמה ההיגיון זה אומר שיש פעולה הכנסה ושליפה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השימוש של זה משמש הרבה במחשוב מבוזר שיש לנו משימות שניתן לפרק .מאוד הגיוני לייצר מערך כזה ואז יש </a:t>
            </a:r>
            <a:r>
              <a:rPr lang="en-US" sz="1100" dirty="0">
                <a:effectLst/>
                <a:latin typeface="Calibri" panose="020F0502020204030204" pitchFamily="34" charset="0"/>
                <a:ea typeface="Calibri" panose="020F0502020204030204" pitchFamily="34" charset="0"/>
                <a:cs typeface="Arial" panose="020B0604020202020204" pitchFamily="34" charset="0"/>
              </a:rPr>
              <a:t>producer</a:t>
            </a:r>
            <a:r>
              <a:rPr lang="he-IL" sz="1100" dirty="0">
                <a:effectLst/>
                <a:latin typeface="Calibri" panose="020F0502020204030204" pitchFamily="34" charset="0"/>
                <a:ea typeface="Calibri" panose="020F0502020204030204" pitchFamily="34" charset="0"/>
                <a:cs typeface="Arial" panose="020B0604020202020204" pitchFamily="34" charset="0"/>
              </a:rPr>
              <a:t> שמייצר את המשימות ויש לקוחות שמקבלים את המשימות בגלל שמבנה הדאטה הזה מאפשר או לדחוף או לשלוף אז אותו עיבר הוא המשימה, למשל אנחנו רוצים למצוא מספר פיבונצי למיליון מספרים לא נרצה לחשב אותם ב- </a:t>
            </a:r>
            <a:r>
              <a:rPr lang="en-US" sz="1100" dirty="0">
                <a:effectLst/>
                <a:latin typeface="Calibri" panose="020F0502020204030204" pitchFamily="34" charset="0"/>
                <a:ea typeface="Calibri" panose="020F0502020204030204" pitchFamily="34" charset="0"/>
                <a:cs typeface="Arial" panose="020B0604020202020204" pitchFamily="34" charset="0"/>
              </a:rPr>
              <a:t>server</a:t>
            </a:r>
            <a:r>
              <a:rPr lang="he-IL" sz="1100" dirty="0">
                <a:effectLst/>
                <a:latin typeface="Calibri" panose="020F0502020204030204" pitchFamily="34" charset="0"/>
                <a:ea typeface="Calibri" panose="020F0502020204030204" pitchFamily="34" charset="0"/>
                <a:cs typeface="Arial" panose="020B0604020202020204" pitchFamily="34" charset="0"/>
              </a:rPr>
              <a:t> אחד כדי לייעל אותם אז אנחנו ניצור מערך שיקבל וישלוף מספרים בין ה- </a:t>
            </a:r>
            <a:r>
              <a:rPr lang="en-US" sz="1100" dirty="0">
                <a:effectLst/>
                <a:latin typeface="Calibri" panose="020F0502020204030204" pitchFamily="34" charset="0"/>
                <a:ea typeface="Calibri" panose="020F0502020204030204" pitchFamily="34" charset="0"/>
                <a:cs typeface="Arial" panose="020B0604020202020204" pitchFamily="34" charset="0"/>
              </a:rPr>
              <a:t>server</a:t>
            </a:r>
            <a:r>
              <a:rPr lang="he-IL" sz="1100" dirty="0">
                <a:effectLst/>
                <a:latin typeface="Calibri" panose="020F0502020204030204" pitchFamily="34" charset="0"/>
                <a:ea typeface="Calibri" panose="020F0502020204030204" pitchFamily="34" charset="0"/>
                <a:cs typeface="Arial" panose="020B0604020202020204" pitchFamily="34" charset="0"/>
              </a:rPr>
              <a:t> עד שייגמרו המספרים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582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Key</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דאטה נשמר כמתפתח, כל פעולה דורשת מפתח ניתן להשתמש בכל סוג שמתנה כמפתח (סטרינג, מספר, תמונה וכו'), הצורה הכי בסיסית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חייב להיות ייחודי – כמו מפתח ראשי</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חשוב לשמור אותם בצורה פשוטה שיהיה נוח לעבודה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ניתן לשמור כשתיים בחזקת 32 מפתחות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ניתן לבצע היררכיה בין מפתחות למשל</a:t>
            </a:r>
            <a:r>
              <a:rPr lang="en-US" sz="1100" dirty="0">
                <a:effectLst/>
                <a:latin typeface="Calibri" panose="020F0502020204030204" pitchFamily="34" charset="0"/>
                <a:ea typeface="Calibri" panose="020F0502020204030204" pitchFamily="34" charset="0"/>
                <a:cs typeface="Arial" panose="020B0604020202020204" pitchFamily="34" charset="0"/>
              </a:rPr>
              <a:t>:</a:t>
            </a:r>
          </a:p>
          <a:p>
            <a:pPr marL="1143000" marR="0" lvl="2" indent="-228600" algn="r" rtl="1">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bigCars.Mazda</a:t>
            </a:r>
          </a:p>
          <a:p>
            <a:pPr marL="1143000" marR="0" lvl="2" indent="-228600" algn="r" rtl="1">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smallCars.Mazda</a:t>
            </a: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ניתן לבדוק שכמפתח קיים על פקודה קבועה במערכת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ניתן למחוק מפתח אם הרבה זמן לא השתמשו בו</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מפתח יכול להיות מוגדר בכמה סוגים המבנה הכי בסיסי שלו הינו </a:t>
            </a:r>
            <a:r>
              <a:rPr lang="en-US" sz="1100" dirty="0">
                <a:effectLst/>
                <a:latin typeface="Calibri" panose="020F0502020204030204" pitchFamily="34" charset="0"/>
                <a:ea typeface="Calibri" panose="020F0502020204030204" pitchFamily="34" charset="0"/>
                <a:cs typeface="Arial" panose="020B0604020202020204" pitchFamily="34" charset="0"/>
              </a:rPr>
              <a:t>string</a:t>
            </a:r>
          </a:p>
          <a:p>
            <a:pPr marL="342900" marR="0" lvl="0" indent="-342900" algn="r" rtl="1">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List</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ערך יכול להיות מורכב מרשימה של ערכים אשר מוגדרים על ידי </a:t>
            </a:r>
            <a:r>
              <a:rPr lang="he-IL" sz="1100" dirty="0" err="1">
                <a:effectLst/>
                <a:latin typeface="Arial" panose="020B0604020202020204" pitchFamily="34" charset="0"/>
                <a:ea typeface="Calibri" panose="020F0502020204030204" pitchFamily="34" charset="0"/>
                <a:cs typeface="Arial" panose="020B0604020202020204" pitchFamily="34" charset="0"/>
              </a:rPr>
              <a:t>אינקסים</a:t>
            </a:r>
            <a:r>
              <a:rPr lang="he-IL" sz="1100" dirty="0">
                <a:effectLst/>
                <a:latin typeface="Arial" panose="020B0604020202020204" pitchFamily="34" charset="0"/>
                <a:ea typeface="Calibri" panose="020F0502020204030204" pitchFamily="34" charset="0"/>
                <a:cs typeface="Arial" panose="020B0604020202020204" pitchFamily="34" charset="0"/>
              </a:rPr>
              <a:t> כל מפתח יכול להכיל רשימה, ברשימה ניתן שהערכים יהיו עם כפילויות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46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Hash</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בעצם מבנה של </a:t>
            </a:r>
            <a:r>
              <a:rPr lang="en-US" sz="1100" dirty="0">
                <a:effectLst/>
                <a:latin typeface="Calibri" panose="020F0502020204030204" pitchFamily="34" charset="0"/>
                <a:ea typeface="Calibri" panose="020F0502020204030204" pitchFamily="34" charset="0"/>
                <a:cs typeface="Arial" panose="020B0604020202020204" pitchFamily="34" charset="0"/>
              </a:rPr>
              <a:t>key value</a:t>
            </a:r>
            <a:r>
              <a:rPr lang="he-IL" sz="1100" dirty="0">
                <a:effectLst/>
                <a:latin typeface="Calibri" panose="020F0502020204030204" pitchFamily="34" charset="0"/>
                <a:ea typeface="Calibri" panose="020F0502020204030204" pitchFamily="34" charset="0"/>
                <a:cs typeface="Arial" panose="020B0604020202020204" pitchFamily="34" charset="0"/>
              </a:rPr>
              <a:t> בתוך ערך של מפתח מסוים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מבנה היררכי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המורכב ממפתח ראשי זהי ומפתחות משניים שונים</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מוגדר ע"י פונקציה בתוך המערכת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ניתן לעבוד על המפתח הגדול ועל המפתחות המשניים</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Set</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סוג של רשימה אשר -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לא מאפשרת כפילויות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מאפשרת מיון ובחירה מתוך רשימה או – </a:t>
            </a:r>
            <a:r>
              <a:rPr lang="en-US" sz="1100" dirty="0">
                <a:effectLst/>
                <a:latin typeface="Calibri" panose="020F0502020204030204" pitchFamily="34" charset="0"/>
                <a:ea typeface="Calibri" panose="020F0502020204030204" pitchFamily="34" charset="0"/>
                <a:cs typeface="Arial" panose="020B0604020202020204" pitchFamily="34" charset="0"/>
              </a:rPr>
              <a:t>Hash</a:t>
            </a:r>
          </a:p>
          <a:p>
            <a:pPr marL="742950" marR="0" lvl="1" indent="-285750" algn="r" rtl="1">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Arial" panose="020B0604020202020204" pitchFamily="34" charset="0"/>
              </a:rPr>
              <a:t>Sorted</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ממיין את הרשימה מהגדול לקטן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80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כמובן שניתן גם לבצע טרנזקציות על הדאטה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294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חשוב להבין איך נרצה לעבוד עם הנתונים מה הכוונה: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לפי מה להגדיר  - מה יהיה המפתח שלי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גיל</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מגדר</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נושא</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וכו'</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מה שם המפתח ולפי מה הוא מוגדר</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מספר</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שם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וכו'</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איזה סוג מפתח</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Set</a:t>
            </a:r>
          </a:p>
          <a:p>
            <a:pPr marL="1600200" marR="0" lvl="3" indent="-228600" algn="r" rtl="1">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String</a:t>
            </a:r>
          </a:p>
          <a:p>
            <a:r>
              <a:rPr lang="en-US" sz="1100" dirty="0">
                <a:effectLst/>
                <a:latin typeface="Calibri" panose="020F0502020204030204" pitchFamily="34" charset="0"/>
                <a:ea typeface="Calibri" panose="020F0502020204030204" pitchFamily="34" charset="0"/>
                <a:cs typeface="Arial" panose="020B0604020202020204" pitchFamily="34" charset="0"/>
              </a:rPr>
              <a:t>Hash</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647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9460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02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עבור כל כניסה של משתמש נרצה לשמור עליו כל מיני נתונים אז נגדיר מפתח שיהיה מספר המשתמש </a:t>
            </a: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למפתח הזה נצרף את הערכים הרלוונטיים</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שנשלוף את הפרטים על המשתמש נשלוף לפי מספר המשתמש</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78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דוגמאות לחברות שמשתמשות ב- </a:t>
            </a:r>
            <a:r>
              <a:rPr lang="en-US" sz="1100" dirty="0">
                <a:effectLst/>
                <a:latin typeface="Calibri" panose="020F0502020204030204" pitchFamily="34" charset="0"/>
                <a:ea typeface="Calibri" panose="020F0502020204030204" pitchFamily="34" charset="0"/>
                <a:cs typeface="Arial" panose="020B0604020202020204" pitchFamily="34" charset="0"/>
              </a:rPr>
              <a:t>Redis</a:t>
            </a:r>
            <a:r>
              <a:rPr lang="he-IL" sz="1100" dirty="0">
                <a:effectLst/>
                <a:latin typeface="Calibri" panose="020F0502020204030204" pitchFamily="34" charset="0"/>
                <a:ea typeface="Calibri" panose="020F0502020204030204" pitchFamily="34" charset="0"/>
                <a:cs typeface="Arial" panose="020B0604020202020204" pitchFamily="34" charset="0"/>
              </a:rPr>
              <a:t> היום</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7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קצת להזכיר על מה שדיברנו בהרצאות הקודמות על הבעיה שביג דאטה מייצר לנו  - קודם נזכיר טיפה את 5 ה-</a:t>
            </a:r>
            <a:r>
              <a:rPr lang="en-US" dirty="0"/>
              <a:t>V</a:t>
            </a:r>
            <a:r>
              <a:rPr lang="he-IL" dirty="0"/>
              <a:t> </a:t>
            </a:r>
          </a:p>
          <a:p>
            <a:pPr marL="0" indent="0">
              <a:buFont typeface="Arial" panose="020B0604020202020204" pitchFamily="34" charset="0"/>
              <a:buNone/>
            </a:pPr>
            <a:r>
              <a:rPr lang="he-IL" dirty="0"/>
              <a:t>אנו הולכים להתמקד במה שצבוע באדום ונראה איך מבני </a:t>
            </a:r>
            <a:r>
              <a:rPr lang="en-US" dirty="0"/>
              <a:t>No SQL </a:t>
            </a:r>
            <a:r>
              <a:rPr lang="he-IL" dirty="0"/>
              <a:t> עוזרים לנו לפתור חלק מהבעיה </a:t>
            </a:r>
          </a:p>
          <a:p>
            <a:pPr marL="0" indent="0">
              <a:buFont typeface="Arial" panose="020B0604020202020204" pitchFamily="34" charset="0"/>
              <a:buNone/>
            </a:pPr>
            <a:endParaRPr lang="he-IL" dirty="0"/>
          </a:p>
          <a:p>
            <a:pPr marL="0" indent="0">
              <a:buFont typeface="Arial" panose="020B0604020202020204" pitchFamily="34" charset="0"/>
              <a:buNone/>
            </a:pPr>
            <a:r>
              <a:rPr lang="he-IL" b="1" dirty="0"/>
              <a:t>תמיד נחשוב על עירך – </a:t>
            </a:r>
            <a:r>
              <a:rPr lang="en-US" b="1" dirty="0"/>
              <a:t>value</a:t>
            </a:r>
            <a:r>
              <a:rPr lang="he-IL" b="1" dirty="0"/>
              <a:t>, חשוב לנו כמנתחי מערכות תמיד לחשוב מה העירך שאני מקבל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388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הצורה הבסיסית ביותר של הדאטה הוא מסמך – נקודה למחשבה כנראה טוב מאוד אם אני צריך לשמור מסמך כמו שהוא </a:t>
            </a:r>
          </a:p>
          <a:p>
            <a:pPr marL="742950" marR="0" lvl="1"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שהוא מורכב בצירוף מפתחות והערכים  - אפשר להסתכל על זה המון מפתחות וערכים </a:t>
            </a:r>
          </a:p>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כל מסמך מקבל מספר זיהוי מיוחד – ניתן להגדיר את המספר או מילת הזיהוי אם לא המערכת </a:t>
            </a:r>
            <a:r>
              <a:rPr lang="he-IL" sz="1100" dirty="0" err="1">
                <a:effectLst/>
                <a:latin typeface="Calibri" panose="020F0502020204030204" pitchFamily="34" charset="0"/>
                <a:ea typeface="Calibri" panose="020F0502020204030204" pitchFamily="34" charset="0"/>
                <a:cs typeface="Arial" panose="020B0604020202020204" pitchFamily="34" charset="0"/>
              </a:rPr>
              <a:t>תתן</a:t>
            </a:r>
            <a:r>
              <a:rPr lang="he-IL" sz="1100" dirty="0">
                <a:effectLst/>
                <a:latin typeface="Calibri" panose="020F0502020204030204" pitchFamily="34" charset="0"/>
                <a:ea typeface="Calibri" panose="020F0502020204030204" pitchFamily="34" charset="0"/>
                <a:cs typeface="Arial" panose="020B0604020202020204" pitchFamily="34" charset="0"/>
              </a:rPr>
              <a:t> אוטו</a:t>
            </a:r>
            <a:r>
              <a:rPr lang="en-US" sz="1100" dirty="0">
                <a:effectLst/>
                <a:latin typeface="Calibri" panose="020F0502020204030204" pitchFamily="34" charset="0"/>
                <a:ea typeface="Calibri" panose="020F0502020204030204" pitchFamily="34" charset="0"/>
                <a:cs typeface="Arial" panose="020B0604020202020204" pitchFamily="34" charset="0"/>
              </a:rPr>
              <a:t>'</a:t>
            </a:r>
            <a:endParaRPr lang="he-IL" sz="1100" dirty="0">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יכול לאכסן דאטה חצי מובנה או דאטה לא מובנה  - לרוב קבצים יהיו מסוג דאטה כזה אם חושבים על קבצי </a:t>
            </a:r>
            <a:r>
              <a:rPr lang="en-US" sz="1100" dirty="0">
                <a:effectLst/>
                <a:latin typeface="Calibri" panose="020F0502020204030204" pitchFamily="34" charset="0"/>
                <a:ea typeface="Calibri" panose="020F0502020204030204" pitchFamily="34" charset="0"/>
                <a:cs typeface="Arial" panose="020B0604020202020204" pitchFamily="34" charset="0"/>
              </a:rPr>
              <a:t>XML</a:t>
            </a:r>
            <a:r>
              <a:rPr lang="he-IL"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a:effectLst/>
                <a:latin typeface="Calibri" panose="020F0502020204030204" pitchFamily="34" charset="0"/>
                <a:ea typeface="Calibri" panose="020F0502020204030204" pitchFamily="34" charset="0"/>
                <a:cs typeface="Arial" panose="020B0604020202020204" pitchFamily="34" charset="0"/>
              </a:rPr>
              <a:t>JSON</a:t>
            </a:r>
            <a:r>
              <a:rPr lang="he-IL" sz="1100" dirty="0">
                <a:effectLst/>
                <a:latin typeface="Calibri" panose="020F0502020204030204" pitchFamily="34" charset="0"/>
                <a:ea typeface="Calibri" panose="020F0502020204030204" pitchFamily="34" charset="0"/>
                <a:cs typeface="Arial" panose="020B0604020202020204" pitchFamily="34" charset="0"/>
              </a:rPr>
              <a:t> תמונות </a:t>
            </a:r>
            <a:r>
              <a:rPr lang="en-US" sz="1100" dirty="0">
                <a:effectLst/>
                <a:latin typeface="Calibri" panose="020F0502020204030204" pitchFamily="34" charset="0"/>
                <a:ea typeface="Calibri" panose="020F0502020204030204" pitchFamily="34" charset="0"/>
                <a:cs typeface="Arial" panose="020B0604020202020204" pitchFamily="34" charset="0"/>
              </a:rPr>
              <a:t>EXCEL</a:t>
            </a:r>
            <a:r>
              <a:rPr lang="he-IL" sz="1100" dirty="0">
                <a:effectLst/>
                <a:latin typeface="Calibri" panose="020F0502020204030204" pitchFamily="34" charset="0"/>
                <a:ea typeface="Calibri" panose="020F0502020204030204" pitchFamily="34" charset="0"/>
                <a:cs typeface="Arial" panose="020B0604020202020204" pitchFamily="34" charset="0"/>
              </a:rPr>
              <a:t> וכו</a:t>
            </a:r>
            <a:r>
              <a:rPr lang="en-US" sz="1100" dirty="0">
                <a:effectLst/>
                <a:latin typeface="Calibri" panose="020F0502020204030204" pitchFamily="34" charset="0"/>
                <a:ea typeface="Calibri" panose="020F0502020204030204" pitchFamily="34" charset="0"/>
                <a:cs typeface="Arial" panose="020B0604020202020204" pitchFamily="34" charset="0"/>
              </a:rPr>
              <a:t>;</a:t>
            </a:r>
            <a:endParaRPr lang="he-IL"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תכונה מאוד חשובה כי זה נותן לנו לשמור את הקובץ בשלמות מבלי לבצע תהליכי עיבוד מסובכים </a:t>
            </a:r>
          </a:p>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שומר על עקרון של </a:t>
            </a:r>
            <a:r>
              <a:rPr lang="en-US" sz="1100" dirty="0">
                <a:effectLst/>
                <a:latin typeface="Calibri" panose="020F0502020204030204" pitchFamily="34" charset="0"/>
                <a:ea typeface="Calibri" panose="020F0502020204030204" pitchFamily="34" charset="0"/>
                <a:cs typeface="Arial" panose="020B0604020202020204" pitchFamily="34" charset="0"/>
              </a:rPr>
              <a:t>schema less</a:t>
            </a:r>
            <a:r>
              <a:rPr lang="he-IL" sz="1100" dirty="0">
                <a:effectLst/>
                <a:latin typeface="Calibri" panose="020F0502020204030204" pitchFamily="34" charset="0"/>
                <a:ea typeface="Calibri" panose="020F0502020204030204" pitchFamily="34" charset="0"/>
                <a:cs typeface="Arial" panose="020B0604020202020204" pitchFamily="34" charset="0"/>
              </a:rPr>
              <a:t> כלומר כל קובץ יכול להכיל ערכים שונים ומבנה אחר אין חשיבות למבנה אחיד</a:t>
            </a:r>
          </a:p>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לרוב נרצה לבצע כמה שפחות צירופים אפשרי אבל לרוב לא נרצה לעשות זאת  - נתעסק בזה אחר כל כך</a:t>
            </a:r>
          </a:p>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בשורה תחתונה מאוד מזכיר קבצי </a:t>
            </a:r>
            <a:r>
              <a:rPr lang="en-US" sz="1100" dirty="0">
                <a:effectLst/>
                <a:latin typeface="Calibri" panose="020F0502020204030204" pitchFamily="34" charset="0"/>
                <a:ea typeface="Calibri" panose="020F0502020204030204" pitchFamily="34" charset="0"/>
                <a:cs typeface="Arial" panose="020B0604020202020204" pitchFamily="34" charset="0"/>
              </a:rPr>
              <a:t>json</a:t>
            </a:r>
            <a:r>
              <a:rPr lang="he-IL" sz="11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403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חשוב להדגיש שכדי לבצע חיפוש אנחנו צריכים להבין מה לחפש דומה מאוד למפתח ועירך עוד מעט </a:t>
            </a:r>
            <a:r>
              <a:rPr lang="he-IL" sz="1100" dirty="0" err="1">
                <a:effectLst/>
                <a:latin typeface="Calibri" panose="020F0502020204030204" pitchFamily="34" charset="0"/>
                <a:ea typeface="Calibri" panose="020F0502020204030204" pitchFamily="34" charset="0"/>
                <a:cs typeface="Arial" panose="020B0604020202020204" pitchFamily="34" charset="0"/>
              </a:rPr>
              <a:t>תיהיה</a:t>
            </a:r>
            <a:r>
              <a:rPr lang="he-IL" sz="1100" dirty="0">
                <a:effectLst/>
                <a:latin typeface="Calibri" panose="020F0502020204030204" pitchFamily="34" charset="0"/>
                <a:ea typeface="Calibri" panose="020F0502020204030204" pitchFamily="34" charset="0"/>
                <a:cs typeface="Arial" panose="020B0604020202020204" pitchFamily="34" charset="0"/>
              </a:rPr>
              <a:t> דוגמא אחר כך </a:t>
            </a:r>
          </a:p>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מזכיר את </a:t>
            </a:r>
            <a:r>
              <a:rPr lang="en-US" sz="1100" dirty="0">
                <a:effectLst/>
                <a:latin typeface="Calibri" panose="020F0502020204030204" pitchFamily="34" charset="0"/>
                <a:ea typeface="Calibri" panose="020F0502020204030204" pitchFamily="34" charset="0"/>
                <a:cs typeface="Arial" panose="020B0604020202020204" pitchFamily="34" charset="0"/>
              </a:rPr>
              <a:t>where</a:t>
            </a:r>
            <a:r>
              <a:rPr lang="he-IL" sz="1100" dirty="0">
                <a:effectLst/>
                <a:latin typeface="Calibri" panose="020F0502020204030204" pitchFamily="34" charset="0"/>
                <a:ea typeface="Calibri" panose="020F0502020204030204" pitchFamily="34" charset="0"/>
                <a:cs typeface="Arial" panose="020B0604020202020204" pitchFamily="34" charset="0"/>
              </a:rPr>
              <a:t> ב-</a:t>
            </a:r>
            <a:r>
              <a:rPr lang="en-US" sz="1100" dirty="0">
                <a:effectLst/>
                <a:latin typeface="Calibri" panose="020F0502020204030204" pitchFamily="34" charset="0"/>
                <a:ea typeface="Calibri" panose="020F0502020204030204" pitchFamily="34" charset="0"/>
                <a:cs typeface="Arial" panose="020B0604020202020204" pitchFamily="34" charset="0"/>
              </a:rPr>
              <a:t>SQL</a:t>
            </a:r>
            <a:r>
              <a:rPr lang="he-IL" sz="1100" dirty="0">
                <a:effectLst/>
                <a:latin typeface="Calibri" panose="020F0502020204030204" pitchFamily="34" charset="0"/>
                <a:ea typeface="Calibri" panose="020F0502020204030204" pitchFamily="34" charset="0"/>
                <a:cs typeface="Arial" panose="020B0604020202020204" pitchFamily="34" charset="0"/>
              </a:rPr>
              <a:t> </a:t>
            </a:r>
          </a:p>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בגלל שאין לזה סכמה אז מאוד קל להפעיל את זה כל מה שצריך להגדיר זה את המערכת עצמה קווים מנחים שנדבר עליהם בהמשך והמערכת מוכנה לעבוד</a:t>
            </a:r>
          </a:p>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נחזור על זה אבל חשוב מאוד שמתעסקים עם </a:t>
            </a:r>
            <a:r>
              <a:rPr lang="en-US" sz="1100" dirty="0">
                <a:effectLst/>
                <a:latin typeface="Calibri" panose="020F0502020204030204" pitchFamily="34" charset="0"/>
                <a:ea typeface="Calibri" panose="020F0502020204030204" pitchFamily="34" charset="0"/>
                <a:cs typeface="Arial" panose="020B0604020202020204" pitchFamily="34" charset="0"/>
              </a:rPr>
              <a:t>Big DATA</a:t>
            </a:r>
            <a:r>
              <a:rPr lang="he-IL" sz="1100" dirty="0">
                <a:effectLst/>
                <a:latin typeface="Calibri" panose="020F0502020204030204" pitchFamily="34" charset="0"/>
                <a:ea typeface="Calibri" panose="020F0502020204030204" pitchFamily="34" charset="0"/>
                <a:cs typeface="Arial" panose="020B0604020202020204" pitchFamily="34" charset="0"/>
              </a:rPr>
              <a:t> נבצע </a:t>
            </a:r>
            <a:r>
              <a:rPr lang="en-US" sz="1100" dirty="0">
                <a:effectLst/>
                <a:latin typeface="Calibri" panose="020F0502020204030204" pitchFamily="34" charset="0"/>
                <a:ea typeface="Calibri" panose="020F0502020204030204" pitchFamily="34" charset="0"/>
                <a:cs typeface="Arial" panose="020B0604020202020204" pitchFamily="34" charset="0"/>
              </a:rPr>
              <a:t>horizontal </a:t>
            </a:r>
            <a:r>
              <a:rPr lang="en-US" sz="1100" dirty="0" err="1">
                <a:effectLst/>
                <a:latin typeface="Calibri" panose="020F0502020204030204" pitchFamily="34" charset="0"/>
                <a:ea typeface="Calibri" panose="020F0502020204030204" pitchFamily="34" charset="0"/>
                <a:cs typeface="Arial" panose="020B0604020202020204" pitchFamily="34" charset="0"/>
              </a:rPr>
              <a:t>scailing</a:t>
            </a:r>
            <a:r>
              <a:rPr lang="en-US" sz="1100" dirty="0">
                <a:effectLst/>
                <a:latin typeface="Calibri" panose="020F0502020204030204" pitchFamily="34" charset="0"/>
                <a:ea typeface="Calibri" panose="020F0502020204030204" pitchFamily="34" charset="0"/>
                <a:cs typeface="Arial" panose="020B0604020202020204" pitchFamily="34" charset="0"/>
              </a:rPr>
              <a:t>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947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Arial" panose="020B0604020202020204" pitchFamily="34" charset="0"/>
              </a:rPr>
              <a:t>Database</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שם של מרחב אשר הוא ייחודי</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כאשר אתה מתחבר ל- </a:t>
            </a:r>
            <a:r>
              <a:rPr lang="en-US" sz="1100" dirty="0">
                <a:effectLst/>
                <a:latin typeface="Calibri" panose="020F0502020204030204" pitchFamily="34" charset="0"/>
                <a:ea typeface="Calibri" panose="020F0502020204030204" pitchFamily="34" charset="0"/>
                <a:cs typeface="Arial" panose="020B0604020202020204" pitchFamily="34" charset="0"/>
              </a:rPr>
              <a:t>Mongo DB</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en-US" sz="1100" dirty="0">
                <a:effectLst/>
                <a:latin typeface="Calibri" panose="020F0502020204030204" pitchFamily="34" charset="0"/>
                <a:ea typeface="Calibri" panose="020F0502020204030204" pitchFamily="34" charset="0"/>
                <a:cs typeface="Arial" panose="020B0604020202020204" pitchFamily="34" charset="0"/>
              </a:rPr>
              <a:t>Server</a:t>
            </a:r>
            <a:r>
              <a:rPr lang="he-IL" sz="1100" dirty="0">
                <a:effectLst/>
                <a:latin typeface="Calibri" panose="020F0502020204030204" pitchFamily="34" charset="0"/>
                <a:ea typeface="Calibri" panose="020F0502020204030204" pitchFamily="34" charset="0"/>
                <a:cs typeface="Arial" panose="020B0604020202020204" pitchFamily="34" charset="0"/>
              </a:rPr>
              <a:t> אתה מתחבר גם ל- </a:t>
            </a:r>
            <a:r>
              <a:rPr lang="en-US" sz="1100" dirty="0">
                <a:effectLst/>
                <a:latin typeface="Calibri" panose="020F0502020204030204" pitchFamily="34" charset="0"/>
                <a:ea typeface="Calibri" panose="020F0502020204030204" pitchFamily="34" charset="0"/>
                <a:cs typeface="Arial" panose="020B0604020202020204" pitchFamily="34" charset="0"/>
              </a:rPr>
              <a:t>DB</a:t>
            </a:r>
            <a:r>
              <a:rPr lang="he-IL" sz="1100" dirty="0">
                <a:effectLst/>
                <a:latin typeface="Calibri" panose="020F0502020204030204" pitchFamily="34" charset="0"/>
                <a:ea typeface="Calibri" panose="020F0502020204030204" pitchFamily="34" charset="0"/>
                <a:cs typeface="Arial" panose="020B0604020202020204" pitchFamily="34" charset="0"/>
              </a:rPr>
              <a:t> הרלוונטי</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ניתן לבצע ברמה זו הגדרות של פרטיות והרשאות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כהגדרת מחדל נמצא שלושה מבני נתונים ב- </a:t>
            </a:r>
            <a:r>
              <a:rPr lang="en-US" sz="1100" dirty="0">
                <a:effectLst/>
                <a:latin typeface="Calibri" panose="020F0502020204030204" pitchFamily="34" charset="0"/>
                <a:ea typeface="Calibri" panose="020F0502020204030204" pitchFamily="34" charset="0"/>
                <a:cs typeface="Arial" panose="020B0604020202020204" pitchFamily="34" charset="0"/>
              </a:rPr>
              <a:t>Mongo DB</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Admin</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מכיל נתונים ספציפיים של התוכנה וגיבוי לנתוני הפרטיות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Local</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שמירת הדאטה מקומי, מידע שלא יעבור למקום אחר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Config</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שומר את המידע הכללי על פרטי המידע המחולקים בתוך הדאטה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2057400" marR="0" lvl="4" indent="-228600" algn="r" rtl="1">
              <a:lnSpc>
                <a:spcPct val="107000"/>
              </a:lnSpc>
              <a:spcBef>
                <a:spcPts val="0"/>
              </a:spcBef>
              <a:spcAft>
                <a:spcPts val="0"/>
              </a:spcAft>
              <a:buFont typeface="Courier New" panose="02070309020205020404" pitchFamily="49" charset="0"/>
              <a:buChar char="o"/>
            </a:pPr>
            <a:r>
              <a:rPr lang="en-US" sz="1100" dirty="0">
                <a:solidFill>
                  <a:srgbClr val="494747"/>
                </a:solidFill>
                <a:effectLst/>
                <a:latin typeface="Helvetica" panose="020B0604020202020204" pitchFamily="34" charset="0"/>
                <a:ea typeface="Calibri" panose="020F0502020204030204" pitchFamily="34" charset="0"/>
                <a:cs typeface="Arial" panose="020B0604020202020204" pitchFamily="34" charset="0"/>
              </a:rPr>
              <a:t>Config servers store the metadata for a </a:t>
            </a:r>
            <a:r>
              <a:rPr lang="en-US" sz="1100" u="none" strike="noStrike" dirty="0">
                <a:solidFill>
                  <a:srgbClr val="006CBC"/>
                </a:solidFill>
                <a:effectLst/>
                <a:latin typeface="Helvetica" panose="020B0604020202020204" pitchFamily="34" charset="0"/>
                <a:ea typeface="Calibri" panose="020F0502020204030204" pitchFamily="34" charset="0"/>
                <a:cs typeface="Arial" panose="020B0604020202020204" pitchFamily="34" charset="0"/>
                <a:hlinkClick r:id="rId3"/>
              </a:rPr>
              <a:t>sharded cluster</a:t>
            </a:r>
            <a:r>
              <a:rPr lang="en-US" sz="1100" dirty="0">
                <a:solidFill>
                  <a:srgbClr val="494747"/>
                </a:solidFill>
                <a:effectLst/>
                <a:latin typeface="Helvetica" panose="020B0604020202020204" pitchFamily="34" charset="0"/>
                <a:ea typeface="Calibri" panose="020F0502020204030204" pitchFamily="34" charset="0"/>
                <a:cs typeface="Arial" panose="020B0604020202020204" pitchFamily="34" charset="0"/>
              </a:rPr>
              <a:t>. The metadata reflects state and organization for all data and components within the sharded cluster. The metadata includes the list of chunks on every shard and the ranges that define the chunks.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b="1" dirty="0">
                <a:effectLst/>
                <a:latin typeface="Calibri" panose="020F0502020204030204" pitchFamily="34" charset="0"/>
                <a:ea typeface="Calibri" panose="020F0502020204030204" pitchFamily="34" charset="0"/>
                <a:cs typeface="Arial" panose="020B0604020202020204" pitchFamily="34" charset="0"/>
              </a:rPr>
              <a:t>בכדי ליצור </a:t>
            </a:r>
            <a:r>
              <a:rPr lang="en-US" sz="1100" b="1" dirty="0">
                <a:effectLst/>
                <a:latin typeface="Calibri" panose="020F0502020204030204" pitchFamily="34" charset="0"/>
                <a:ea typeface="Calibri" panose="020F0502020204030204" pitchFamily="34" charset="0"/>
                <a:cs typeface="Arial" panose="020B0604020202020204" pitchFamily="34" charset="0"/>
              </a:rPr>
              <a:t>DB</a:t>
            </a:r>
            <a:r>
              <a:rPr lang="he-IL" sz="1100" b="1" dirty="0">
                <a:effectLst/>
                <a:latin typeface="Calibri" panose="020F0502020204030204" pitchFamily="34" charset="0"/>
                <a:ea typeface="Calibri" panose="020F0502020204030204" pitchFamily="34" charset="0"/>
                <a:cs typeface="Arial" panose="020B0604020202020204" pitchFamily="34" charset="0"/>
              </a:rPr>
              <a:t> משלך  - פשוט צריך ליצור אחד כזה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Arial" panose="020B0604020202020204" pitchFamily="34" charset="0"/>
              </a:rPr>
              <a:t>Collection</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יחידת האחסון הבסיסית ביותר, כל השאילתות והחזרות הדאטה נעשות מולן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העבודה איתו מזכיר עבודה עם מפתחות  - סביב המפתח</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מזכיר טבלה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התכונה הספציפית  של </a:t>
            </a:r>
            <a:r>
              <a:rPr lang="en-US" sz="1100" dirty="0">
                <a:effectLst/>
                <a:latin typeface="Calibri" panose="020F0502020204030204" pitchFamily="34" charset="0"/>
                <a:ea typeface="Calibri" panose="020F0502020204030204" pitchFamily="34" charset="0"/>
                <a:cs typeface="Arial" panose="020B0604020202020204" pitchFamily="34" charset="0"/>
              </a:rPr>
              <a:t>DB</a:t>
            </a:r>
            <a:r>
              <a:rPr lang="en-US"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ניתן להגדיר מספר מקסימום של מסמכים בתוך </a:t>
            </a:r>
            <a:r>
              <a:rPr lang="en-US" sz="1100" dirty="0">
                <a:effectLst/>
                <a:latin typeface="Calibri" panose="020F0502020204030204" pitchFamily="34" charset="0"/>
                <a:ea typeface="Calibri" panose="020F0502020204030204" pitchFamily="34" charset="0"/>
                <a:cs typeface="Arial" panose="020B0604020202020204" pitchFamily="34" charset="0"/>
              </a:rPr>
              <a:t>collection</a:t>
            </a: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כאשר עובר את המכסה הוא מבצע ספירה מחדש של הערכים לפי הערכים החדשים שנכנסו</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Arial" panose="020B0604020202020204" pitchFamily="34" charset="0"/>
              </a:rPr>
              <a:t>Document</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מקביל לשורות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במקום מפתח יש לנו </a:t>
            </a:r>
            <a:r>
              <a:rPr lang="en-US" sz="1100" dirty="0">
                <a:effectLst/>
                <a:latin typeface="Calibri" panose="020F0502020204030204" pitchFamily="34" charset="0"/>
                <a:ea typeface="Calibri" panose="020F0502020204030204" pitchFamily="34" charset="0"/>
                <a:cs typeface="Arial" panose="020B0604020202020204" pitchFamily="34" charset="0"/>
              </a:rPr>
              <a:t>field</a:t>
            </a: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כל מסמך מקבל </a:t>
            </a:r>
            <a:r>
              <a:rPr lang="en-US" sz="1100" dirty="0">
                <a:effectLst/>
                <a:latin typeface="Calibri" panose="020F0502020204030204" pitchFamily="34" charset="0"/>
                <a:ea typeface="Calibri" panose="020F0502020204030204" pitchFamily="34" charset="0"/>
                <a:cs typeface="Arial" panose="020B0604020202020204" pitchFamily="34" charset="0"/>
              </a:rPr>
              <a:t>ID</a:t>
            </a:r>
            <a:r>
              <a:rPr lang="he-IL" sz="1100" dirty="0">
                <a:effectLst/>
                <a:latin typeface="Calibri" panose="020F0502020204030204" pitchFamily="34" charset="0"/>
                <a:ea typeface="Calibri" panose="020F0502020204030204" pitchFamily="34" charset="0"/>
                <a:cs typeface="Arial" panose="020B0604020202020204" pitchFamily="34" charset="0"/>
              </a:rPr>
              <a:t> הוא ע"י המשתמש או ע"י המערכת - ייחודי</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מזכירים מאוד קבצי </a:t>
            </a:r>
            <a:r>
              <a:rPr lang="en-US" sz="1100" dirty="0">
                <a:effectLst/>
                <a:latin typeface="Calibri" panose="020F0502020204030204" pitchFamily="34" charset="0"/>
                <a:ea typeface="Calibri" panose="020F0502020204030204" pitchFamily="34" charset="0"/>
                <a:cs typeface="Arial" panose="020B0604020202020204" pitchFamily="34" charset="0"/>
              </a:rPr>
              <a:t>json</a:t>
            </a: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לעיטים נכתבים כ-</a:t>
            </a:r>
            <a:r>
              <a:rPr lang="en-US" sz="1100" dirty="0">
                <a:effectLst/>
                <a:latin typeface="Calibri" panose="020F0502020204030204" pitchFamily="34" charset="0"/>
                <a:ea typeface="Calibri" panose="020F0502020204030204" pitchFamily="34" charset="0"/>
                <a:cs typeface="Arial" panose="020B0604020202020204" pitchFamily="34" charset="0"/>
              </a:rPr>
              <a:t>Json</a:t>
            </a:r>
            <a:r>
              <a:rPr lang="he-IL" sz="1100" dirty="0">
                <a:effectLst/>
                <a:latin typeface="Calibri" panose="020F0502020204030204" pitchFamily="34" charset="0"/>
                <a:ea typeface="Calibri" panose="020F0502020204030204" pitchFamily="34" charset="0"/>
                <a:cs typeface="Arial" panose="020B0604020202020204" pitchFamily="34" charset="0"/>
              </a:rPr>
              <a:t> אך נשמרים כ-</a:t>
            </a:r>
            <a:r>
              <a:rPr lang="en-US" sz="1100" dirty="0">
                <a:effectLst/>
                <a:latin typeface="Calibri" panose="020F0502020204030204" pitchFamily="34" charset="0"/>
                <a:ea typeface="Calibri" panose="020F0502020204030204" pitchFamily="34" charset="0"/>
                <a:cs typeface="Arial" panose="020B0604020202020204" pitchFamily="34" charset="0"/>
              </a:rPr>
              <a:t>Bson</a:t>
            </a: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לא צריכים להיות זהים</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כל מסמך מכיל תכונה של </a:t>
            </a:r>
            <a:r>
              <a:rPr lang="en-US" sz="1100" dirty="0">
                <a:effectLst/>
                <a:latin typeface="Calibri" panose="020F0502020204030204" pitchFamily="34" charset="0"/>
                <a:ea typeface="Calibri" panose="020F0502020204030204" pitchFamily="34" charset="0"/>
                <a:cs typeface="Arial" panose="020B0604020202020204" pitchFamily="34" charset="0"/>
              </a:rPr>
              <a:t>ID</a:t>
            </a:r>
            <a:r>
              <a:rPr lang="he-IL" sz="1100" dirty="0">
                <a:effectLst/>
                <a:latin typeface="Calibri" panose="020F0502020204030204" pitchFamily="34" charset="0"/>
                <a:ea typeface="Calibri" panose="020F0502020204030204" pitchFamily="34" charset="0"/>
                <a:cs typeface="Arial" panose="020B0604020202020204" pitchFamily="34" charset="0"/>
              </a:rPr>
              <a:t> אשר מוגדרת על ידי </a:t>
            </a:r>
            <a:r>
              <a:rPr lang="en-US" sz="1100" dirty="0">
                <a:effectLst/>
                <a:latin typeface="Calibri" panose="020F0502020204030204" pitchFamily="34" charset="0"/>
                <a:ea typeface="Calibri" panose="020F0502020204030204" pitchFamily="34" charset="0"/>
                <a:cs typeface="Arial" panose="020B0604020202020204" pitchFamily="34" charset="0"/>
              </a:rPr>
              <a:t>Mongo</a:t>
            </a:r>
            <a:r>
              <a:rPr lang="he-IL" sz="1100" dirty="0">
                <a:effectLst/>
                <a:latin typeface="Calibri" panose="020F0502020204030204" pitchFamily="34" charset="0"/>
                <a:ea typeface="Calibri" panose="020F0502020204030204" pitchFamily="34" charset="0"/>
                <a:cs typeface="Arial" panose="020B0604020202020204" pitchFamily="34" charset="0"/>
              </a:rPr>
              <a:t> או על ידי הלקוח</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7619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rtl="1">
              <a:lnSpc>
                <a:spcPct val="107000"/>
              </a:lnSpc>
              <a:spcBef>
                <a:spcPts val="0"/>
              </a:spcBef>
              <a:spcAft>
                <a:spcPts val="0"/>
              </a:spcAft>
              <a:buFont typeface="Symbol" panose="05050102010706020507" pitchFamily="18" charset="2"/>
              <a:buNone/>
            </a:pPr>
            <a:r>
              <a:rPr lang="he-IL" sz="1100" dirty="0">
                <a:effectLst/>
                <a:latin typeface="Calibri" panose="020F0502020204030204" pitchFamily="34" charset="0"/>
                <a:ea typeface="Calibri" panose="020F0502020204030204" pitchFamily="34" charset="0"/>
                <a:cs typeface="Arial" panose="020B0604020202020204" pitchFamily="34" charset="0"/>
              </a:rPr>
              <a:t>הרעיון מאחורי התמונה היא להראות שקובץ מאוד דומה למפתח ועירך רק שיש לו הרבה ערכים ובפנים יש הרבה מפתחות משהו גדול יותר</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055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rtl="1">
              <a:lnSpc>
                <a:spcPct val="107000"/>
              </a:lnSpc>
              <a:spcBef>
                <a:spcPts val="0"/>
              </a:spcBef>
              <a:spcAft>
                <a:spcPts val="0"/>
              </a:spcAft>
              <a:buFont typeface="Symbol" panose="05050102010706020507" pitchFamily="18" charset="2"/>
              <a:buNone/>
            </a:pPr>
            <a:r>
              <a:rPr lang="he-IL" sz="1100" dirty="0">
                <a:effectLst/>
                <a:latin typeface="Calibri" panose="020F0502020204030204" pitchFamily="34" charset="0"/>
                <a:ea typeface="Calibri" panose="020F0502020204030204" pitchFamily="34" charset="0"/>
                <a:cs typeface="Arial" panose="020B0604020202020204" pitchFamily="34" charset="0"/>
              </a:rPr>
              <a:t>שינן הקבלות מסוימות בין מבני הנתונים וכדי לבצע שפה אחידה אנחנו לרוב מנסים להראות איך זה קשור ל-</a:t>
            </a:r>
            <a:r>
              <a:rPr lang="en-US" sz="1100" dirty="0">
                <a:effectLst/>
                <a:latin typeface="Calibri" panose="020F0502020204030204" pitchFamily="34" charset="0"/>
                <a:ea typeface="Calibri" panose="020F0502020204030204" pitchFamily="34" charset="0"/>
                <a:cs typeface="Arial" panose="020B0604020202020204" pitchFamily="34" charset="0"/>
              </a:rPr>
              <a:t>SQL</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3129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אם נרצה לחפש את השמות הפרטיים נצטרך לדעת שיש מפתח שקוראים לו </a:t>
            </a:r>
            <a:r>
              <a:rPr lang="en-US" sz="1100" dirty="0" err="1">
                <a:effectLst/>
                <a:latin typeface="Calibri" panose="020F0502020204030204" pitchFamily="34" charset="0"/>
                <a:ea typeface="Calibri" panose="020F0502020204030204" pitchFamily="34" charset="0"/>
                <a:cs typeface="Arial" panose="020B0604020202020204" pitchFamily="34" charset="0"/>
              </a:rPr>
              <a:t>first_name</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739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סכמה לא אחידה – עקרון חשוב</a:t>
            </a:r>
          </a:p>
          <a:p>
            <a:pPr marL="285750" marR="0" lvl="0"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בדוגמא השנייה אפשר לראות מבנה מקונן עוד אפשרות שיש לנו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19707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100" dirty="0"/>
              <a:t>קודם כל נקבל מבנה </a:t>
            </a:r>
            <a:r>
              <a:rPr lang="en-US" sz="1100" dirty="0"/>
              <a:t>ERD</a:t>
            </a:r>
            <a:r>
              <a:rPr lang="he-IL" sz="1100" dirty="0"/>
              <a:t> קלאסי </a:t>
            </a:r>
          </a:p>
          <a:p>
            <a:pPr algn="r" rtl="1"/>
            <a:r>
              <a:rPr lang="he-IL" sz="1100" dirty="0"/>
              <a:t>ניתן לראות מבנה של סרטים ודירוגים </a:t>
            </a:r>
            <a:endParaRPr lang="he-IL" sz="1100" kern="1200" dirty="0">
              <a:solidFill>
                <a:schemeClr val="tx1"/>
              </a:solidFill>
              <a:latin typeface="+mn-lt"/>
              <a:ea typeface="+mn-ea"/>
              <a:cs typeface="+mn-cs"/>
            </a:endParaRPr>
          </a:p>
          <a:p>
            <a:pPr algn="r" rtl="1"/>
            <a:r>
              <a:rPr lang="he-IL" sz="1100" kern="1200" dirty="0">
                <a:solidFill>
                  <a:schemeClr val="tx1"/>
                </a:solidFill>
                <a:latin typeface="+mn-lt"/>
                <a:ea typeface="+mn-ea"/>
                <a:cs typeface="+mn-cs"/>
              </a:rPr>
              <a:t>חשוב להבין שקשר של רבים לרבים הוא בעייתי כי בגדול הוא צריך להופיע גם וגם</a:t>
            </a:r>
            <a:r>
              <a:rPr lang="en-US" sz="1100" kern="1200" dirty="0">
                <a:solidFill>
                  <a:schemeClr val="tx1"/>
                </a:solidFill>
                <a:latin typeface="+mn-lt"/>
                <a:ea typeface="+mn-ea"/>
                <a:cs typeface="+mn-cs"/>
              </a:rPr>
              <a:t> </a:t>
            </a:r>
            <a:r>
              <a:rPr lang="he-IL" sz="1100" kern="1200" dirty="0">
                <a:solidFill>
                  <a:schemeClr val="tx1"/>
                </a:solidFill>
                <a:latin typeface="+mn-lt"/>
                <a:ea typeface="+mn-ea"/>
                <a:cs typeface="+mn-cs"/>
              </a:rPr>
              <a:t> בהמשך נבין מה הסוגיות שאנחנו צריכים לבחור מהם כדי לפתור את הבעיה הזאת</a:t>
            </a:r>
          </a:p>
          <a:p>
            <a:pPr algn="r" rtl="1"/>
            <a:r>
              <a:rPr lang="he-IL" sz="1100" kern="1200" dirty="0">
                <a:solidFill>
                  <a:schemeClr val="tx1"/>
                </a:solidFill>
                <a:latin typeface="+mn-lt"/>
                <a:ea typeface="+mn-ea"/>
                <a:cs typeface="+mn-cs"/>
              </a:rPr>
              <a:t>וגם קשר של יחיד לרבים ועליהם נדבר עוד מעט</a:t>
            </a:r>
            <a:endParaRPr lang="en-US" sz="1100" dirty="0"/>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4049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800"/>
              </a:spcAft>
              <a:buFont typeface="Courier New" panose="02070309020205020404" pitchFamily="49" charset="0"/>
              <a:buChar char="o"/>
            </a:pPr>
            <a:r>
              <a:rPr lang="en-US" sz="1800" dirty="0">
                <a:effectLst/>
                <a:latin typeface="David" panose="020E0502060401010101" pitchFamily="34" charset="-79"/>
                <a:ea typeface="Calibri" panose="020F0502020204030204" pitchFamily="34" charset="0"/>
                <a:cs typeface="Arial" panose="020B0604020202020204" pitchFamily="34" charset="0"/>
              </a:rPr>
              <a:t>document </a:t>
            </a:r>
            <a:r>
              <a:rPr lang="he-IL" sz="1800" dirty="0">
                <a:effectLst/>
                <a:latin typeface="David" panose="020E0502060401010101" pitchFamily="34" charset="-79"/>
                <a:ea typeface="Calibri" panose="020F0502020204030204" pitchFamily="34" charset="0"/>
                <a:cs typeface="Arial" panose="020B0604020202020204" pitchFamily="34" charset="0"/>
              </a:rPr>
              <a:t>– חיבור של יחיד לרבים על ידי הכנסה של המסמך של הרבים לשורה של היחיד (הכנסה של היחסים ליחיד) למשל תחת מנהל יהיה הדאטה של כל העובדים שלו </a:t>
            </a:r>
          </a:p>
          <a:p>
            <a:pPr marL="1200150" marR="0" lvl="2" indent="-285750" algn="r" rtl="1">
              <a:lnSpc>
                <a:spcPct val="107000"/>
              </a:lnSpc>
              <a:spcBef>
                <a:spcPts val="0"/>
              </a:spcBef>
              <a:spcAft>
                <a:spcPts val="800"/>
              </a:spcAft>
              <a:buFont typeface="Courier New" panose="02070309020205020404" pitchFamily="49" charset="0"/>
              <a:buChar char="o"/>
            </a:pPr>
            <a:r>
              <a:rPr lang="he-IL" sz="1800" dirty="0">
                <a:effectLst/>
                <a:latin typeface="David" panose="020E0502060401010101" pitchFamily="34" charset="-79"/>
                <a:ea typeface="Calibri" panose="020F0502020204030204" pitchFamily="34" charset="0"/>
                <a:cs typeface="Arial" panose="020B0604020202020204" pitchFamily="34" charset="0"/>
              </a:rPr>
              <a:t>חסרונות  - למשל עם כמות ה-דאטה שאנחנו רוצים לחבר גדול מידי, או אם אנחנו רוצים לעצמינו את האפשרות שבמידה </a:t>
            </a:r>
            <a:r>
              <a:rPr lang="he-IL" sz="1800" dirty="0" err="1">
                <a:effectLst/>
                <a:latin typeface="David" panose="020E0502060401010101" pitchFamily="34" charset="-79"/>
                <a:ea typeface="Calibri" panose="020F0502020204030204" pitchFamily="34" charset="0"/>
                <a:cs typeface="Arial" panose="020B0604020202020204" pitchFamily="34" charset="0"/>
              </a:rPr>
              <a:t>ונמחוק</a:t>
            </a:r>
            <a:r>
              <a:rPr lang="he-IL" sz="1800" dirty="0">
                <a:effectLst/>
                <a:latin typeface="David" panose="020E0502060401010101" pitchFamily="34" charset="-79"/>
                <a:ea typeface="Calibri" panose="020F0502020204030204" pitchFamily="34" charset="0"/>
                <a:cs typeface="Arial" panose="020B0604020202020204" pitchFamily="34" charset="0"/>
              </a:rPr>
              <a:t> את הישות הראשית למשל המנהל כל המידע על העובדים לא יימחק לי </a:t>
            </a:r>
            <a:br>
              <a:rPr lang="he-IL" sz="1800" dirty="0">
                <a:effectLst/>
                <a:latin typeface="David" panose="020E0502060401010101" pitchFamily="34" charset="-79"/>
                <a:ea typeface="Calibri" panose="020F0502020204030204" pitchFamily="34" charset="0"/>
                <a:cs typeface="Arial" panose="020B0604020202020204" pitchFamily="34" charset="0"/>
              </a:rPr>
            </a:br>
            <a:r>
              <a:rPr lang="he-IL" sz="1800" dirty="0">
                <a:effectLst/>
                <a:latin typeface="Calibri" panose="020F0502020204030204" pitchFamily="34" charset="0"/>
                <a:ea typeface="Calibri" panose="020F0502020204030204" pitchFamily="34" charset="0"/>
                <a:cs typeface="David" panose="020E0502060401010101" pitchFamily="34" charset="-79"/>
              </a:rPr>
              <a:t/>
            </a:r>
            <a:br>
              <a:rPr lang="he-IL" sz="1800" dirty="0">
                <a:effectLst/>
                <a:latin typeface="Calibri" panose="020F0502020204030204" pitchFamily="34" charset="0"/>
                <a:ea typeface="Calibri" panose="020F0502020204030204" pitchFamily="34" charset="0"/>
                <a:cs typeface="David" panose="020E0502060401010101" pitchFamily="34" charset="-79"/>
              </a:rPr>
            </a:br>
            <a:r>
              <a:rPr lang="he-IL" sz="1800" dirty="0">
                <a:effectLst/>
                <a:latin typeface="Calibri" panose="020F0502020204030204" pitchFamily="34" charset="0"/>
                <a:ea typeface="Calibri" panose="020F0502020204030204" pitchFamily="34" charset="0"/>
                <a:cs typeface="David" panose="020E0502060401010101" pitchFamily="34" charset="-79"/>
              </a:rPr>
              <a:t>ניתן לראות שהכתובות של </a:t>
            </a:r>
            <a:r>
              <a:rPr lang="en-US" sz="1800" dirty="0">
                <a:effectLst/>
                <a:latin typeface="David" panose="020E0502060401010101" pitchFamily="34" charset="-79"/>
                <a:ea typeface="Calibri" panose="020F0502020204030204" pitchFamily="34" charset="0"/>
                <a:cs typeface="Arial" panose="020B0604020202020204" pitchFamily="34" charset="0"/>
              </a:rPr>
              <a:t>Joe</a:t>
            </a:r>
            <a:r>
              <a:rPr lang="he-IL" sz="1800" dirty="0">
                <a:effectLst/>
                <a:latin typeface="Calibri" panose="020F0502020204030204" pitchFamily="34" charset="0"/>
                <a:ea typeface="Calibri" panose="020F0502020204030204" pitchFamily="34" charset="0"/>
                <a:cs typeface="David" panose="020E0502060401010101" pitchFamily="34" charset="-79"/>
              </a:rPr>
              <a:t> נמצאות בתוך המסמך שלו</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310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r>
              <a:rPr lang="en-US" sz="1100" dirty="0">
                <a:effectLst/>
                <a:latin typeface="David" panose="020E0502060401010101" pitchFamily="34" charset="-79"/>
                <a:ea typeface="Calibri" panose="020F0502020204030204" pitchFamily="34" charset="0"/>
                <a:cs typeface="Arial" panose="020B0604020202020204" pitchFamily="34" charset="0"/>
              </a:rPr>
              <a:t> One to Many – using document reference </a:t>
            </a:r>
            <a:r>
              <a:rPr lang="he-IL" sz="1100" dirty="0">
                <a:effectLst/>
                <a:latin typeface="David" panose="020E0502060401010101" pitchFamily="34" charset="-79"/>
                <a:ea typeface="Calibri" panose="020F0502020204030204" pitchFamily="34" charset="0"/>
                <a:cs typeface="Arial" panose="020B0604020202020204" pitchFamily="34" charset="0"/>
              </a:rPr>
              <a:t>– מאוד דומה ל-</a:t>
            </a:r>
            <a:r>
              <a:rPr lang="en-US" sz="1100" dirty="0">
                <a:effectLst/>
                <a:latin typeface="David" panose="020E0502060401010101" pitchFamily="34" charset="-79"/>
                <a:ea typeface="Calibri" panose="020F0502020204030204" pitchFamily="34" charset="0"/>
                <a:cs typeface="Arial" panose="020B0604020202020204" pitchFamily="34" charset="0"/>
              </a:rPr>
              <a:t>RBDMS </a:t>
            </a:r>
            <a:r>
              <a:rPr lang="he-IL" sz="1100" dirty="0">
                <a:effectLst/>
                <a:latin typeface="Calibri" panose="020F0502020204030204" pitchFamily="34" charset="0"/>
                <a:ea typeface="Calibri" panose="020F0502020204030204" pitchFamily="34" charset="0"/>
                <a:cs typeface="David" panose="020E0502060401010101" pitchFamily="34" charset="-79"/>
              </a:rPr>
              <a:t> כלומר תחת המנהל נכניס את ה- </a:t>
            </a:r>
            <a:r>
              <a:rPr lang="en-US" sz="1100" dirty="0">
                <a:effectLst/>
                <a:latin typeface="David" panose="020E0502060401010101" pitchFamily="34" charset="-79"/>
                <a:ea typeface="Calibri" panose="020F0502020204030204" pitchFamily="34" charset="0"/>
                <a:cs typeface="Arial" panose="020B0604020202020204" pitchFamily="34" charset="0"/>
              </a:rPr>
              <a:t>ID</a:t>
            </a:r>
            <a:r>
              <a:rPr lang="he-IL" sz="1100" dirty="0">
                <a:effectLst/>
                <a:latin typeface="Calibri" panose="020F0502020204030204" pitchFamily="34" charset="0"/>
                <a:ea typeface="Calibri" panose="020F0502020204030204" pitchFamily="34" charset="0"/>
                <a:cs typeface="David" panose="020E0502060401010101" pitchFamily="34" charset="-79"/>
              </a:rPr>
              <a:t> של העובדים הכפופים לו ואז שנחפש נלך כל פעם לפי ה-</a:t>
            </a:r>
            <a:r>
              <a:rPr lang="en-US" sz="1100" dirty="0">
                <a:effectLst/>
                <a:latin typeface="David" panose="020E0502060401010101" pitchFamily="34" charset="-79"/>
                <a:ea typeface="Calibri" panose="020F0502020204030204" pitchFamily="34" charset="0"/>
                <a:cs typeface="Arial" panose="020B0604020202020204" pitchFamily="34" charset="0"/>
              </a:rPr>
              <a:t>ID</a:t>
            </a:r>
            <a:r>
              <a:rPr lang="he-IL" sz="1100" dirty="0">
                <a:effectLst/>
                <a:latin typeface="Calibri" panose="020F0502020204030204" pitchFamily="34" charset="0"/>
                <a:ea typeface="Calibri" panose="020F0502020204030204" pitchFamily="34" charset="0"/>
                <a:cs typeface="David" panose="020E0502060401010101" pitchFamily="34" charset="-79"/>
              </a:rPr>
              <a:t> נמצא אותם ב- </a:t>
            </a:r>
            <a:r>
              <a:rPr lang="en-US" sz="1100" dirty="0">
                <a:effectLst/>
                <a:latin typeface="David" panose="020E0502060401010101" pitchFamily="34" charset="-79"/>
                <a:ea typeface="Calibri" panose="020F0502020204030204" pitchFamily="34" charset="0"/>
                <a:cs typeface="Arial" panose="020B0604020202020204" pitchFamily="34" charset="0"/>
              </a:rPr>
              <a:t>collection</a:t>
            </a:r>
            <a:r>
              <a:rPr lang="he-IL" sz="1100" dirty="0">
                <a:effectLst/>
                <a:latin typeface="Calibri" panose="020F0502020204030204" pitchFamily="34" charset="0"/>
                <a:ea typeface="Calibri" panose="020F0502020204030204" pitchFamily="34" charset="0"/>
                <a:cs typeface="David" panose="020E0502060401010101" pitchFamily="34" charset="-79"/>
              </a:rPr>
              <a:t> עובדים הרלוונטי </a:t>
            </a:r>
            <a:br>
              <a:rPr lang="he-IL" sz="1100" dirty="0">
                <a:effectLst/>
                <a:latin typeface="Calibri" panose="020F0502020204030204" pitchFamily="34" charset="0"/>
                <a:ea typeface="Calibri" panose="020F0502020204030204" pitchFamily="34" charset="0"/>
                <a:cs typeface="David" panose="020E0502060401010101" pitchFamily="34" charset="-79"/>
              </a:rPr>
            </a:br>
            <a:r>
              <a:rPr lang="he-IL" sz="1100" dirty="0">
                <a:effectLst/>
                <a:latin typeface="Calibri" panose="020F0502020204030204" pitchFamily="34" charset="0"/>
                <a:ea typeface="Calibri" panose="020F0502020204030204" pitchFamily="34" charset="0"/>
                <a:cs typeface="David" panose="020E0502060401010101" pitchFamily="34" charset="-79"/>
              </a:rPr>
              <a:t/>
            </a:r>
            <a:br>
              <a:rPr lang="he-IL" sz="1100" dirty="0">
                <a:effectLst/>
                <a:latin typeface="Calibri" panose="020F0502020204030204" pitchFamily="34" charset="0"/>
                <a:ea typeface="Calibri" panose="020F0502020204030204" pitchFamily="34" charset="0"/>
                <a:cs typeface="David" panose="020E0502060401010101" pitchFamily="34" charset="-79"/>
              </a:rPr>
            </a:br>
            <a:r>
              <a:rPr lang="he-IL" sz="1100" dirty="0">
                <a:effectLst/>
                <a:latin typeface="Calibri" panose="020F0502020204030204" pitchFamily="34" charset="0"/>
                <a:ea typeface="Calibri" panose="020F0502020204030204" pitchFamily="34" charset="0"/>
                <a:cs typeface="David" panose="020E0502060401010101" pitchFamily="34" charset="-79"/>
              </a:rPr>
              <a:t>כעט ניתן לראות שיש הפנייה מהכתובת ל-</a:t>
            </a:r>
            <a:r>
              <a:rPr lang="en-US" sz="1100" dirty="0">
                <a:effectLst/>
                <a:latin typeface="David" panose="020E0502060401010101" pitchFamily="34" charset="-79"/>
                <a:ea typeface="Calibri" panose="020F0502020204030204" pitchFamily="34" charset="0"/>
                <a:cs typeface="Arial" panose="020B0604020202020204" pitchFamily="34" charset="0"/>
              </a:rPr>
              <a:t>ID </a:t>
            </a:r>
            <a:r>
              <a:rPr lang="he-IL" sz="1100" dirty="0">
                <a:effectLst/>
                <a:latin typeface="Calibri" panose="020F0502020204030204" pitchFamily="34" charset="0"/>
                <a:ea typeface="Calibri" panose="020F0502020204030204" pitchFamily="34" charset="0"/>
                <a:cs typeface="David" panose="020E0502060401010101" pitchFamily="34" charset="-79"/>
              </a:rPr>
              <a:t> של ה-</a:t>
            </a:r>
            <a:r>
              <a:rPr lang="en-US" sz="1100" dirty="0">
                <a:effectLst/>
                <a:latin typeface="David" panose="020E0502060401010101" pitchFamily="34" charset="-79"/>
                <a:ea typeface="Calibri" panose="020F0502020204030204" pitchFamily="34" charset="0"/>
                <a:cs typeface="Arial" panose="020B0604020202020204" pitchFamily="34" charset="0"/>
              </a:rPr>
              <a:t>patron</a:t>
            </a:r>
            <a:r>
              <a:rPr lang="he-IL" sz="1100" dirty="0">
                <a:effectLst/>
                <a:latin typeface="Calibri" panose="020F0502020204030204" pitchFamily="34" charset="0"/>
                <a:ea typeface="Calibri" panose="020F0502020204030204" pitchFamily="34" charset="0"/>
                <a:cs typeface="David" panose="020E0502060401010101" pitchFamily="34" charset="-79"/>
              </a:rPr>
              <a:t> בשם </a:t>
            </a:r>
            <a:r>
              <a:rPr lang="en-US" sz="1100" dirty="0">
                <a:effectLst/>
                <a:latin typeface="David" panose="020E0502060401010101" pitchFamily="34" charset="-79"/>
                <a:ea typeface="Calibri" panose="020F0502020204030204" pitchFamily="34" charset="0"/>
                <a:cs typeface="Arial" panose="020B0604020202020204" pitchFamily="34" charset="0"/>
              </a:rPr>
              <a:t>joe</a:t>
            </a:r>
            <a:r>
              <a:rPr lang="he-IL" sz="1100" dirty="0">
                <a:effectLst/>
                <a:latin typeface="Calibri" panose="020F0502020204030204" pitchFamily="34" charset="0"/>
                <a:ea typeface="Calibri" panose="020F0502020204030204" pitchFamily="34" charset="0"/>
                <a:cs typeface="David" panose="020E0502060401010101" pitchFamily="34" charset="-79"/>
              </a:rPr>
              <a:t>.</a:t>
            </a:r>
            <a:br>
              <a:rPr lang="he-IL" sz="1100" dirty="0">
                <a:effectLst/>
                <a:latin typeface="Calibri" panose="020F0502020204030204" pitchFamily="34" charset="0"/>
                <a:ea typeface="Calibri" panose="020F0502020204030204" pitchFamily="34" charset="0"/>
                <a:cs typeface="David" panose="020E0502060401010101" pitchFamily="34" charset="-79"/>
              </a:rPr>
            </a:br>
            <a:r>
              <a:rPr lang="he-IL" sz="1100" dirty="0">
                <a:effectLst/>
                <a:latin typeface="Calibri" panose="020F0502020204030204" pitchFamily="34" charset="0"/>
                <a:ea typeface="Calibri" panose="020F0502020204030204" pitchFamily="34" charset="0"/>
                <a:cs typeface="David" panose="020E0502060401010101" pitchFamily="34" charset="-79"/>
              </a:rPr>
              <a:t>נקודה חשובה – לרוב הקשר יהיה כתוב על פי שם ה- </a:t>
            </a:r>
            <a:r>
              <a:rPr lang="en-US" sz="1100" dirty="0">
                <a:effectLst/>
                <a:latin typeface="David" panose="020E0502060401010101" pitchFamily="34" charset="-79"/>
                <a:ea typeface="Calibri" panose="020F0502020204030204" pitchFamily="34" charset="0"/>
                <a:cs typeface="Arial" panose="020B0604020202020204" pitchFamily="34" charset="0"/>
              </a:rPr>
              <a:t>collection</a:t>
            </a:r>
            <a:r>
              <a:rPr lang="he-IL" sz="1100" dirty="0">
                <a:effectLst/>
                <a:latin typeface="Calibri" panose="020F0502020204030204" pitchFamily="34" charset="0"/>
                <a:ea typeface="Calibri" panose="020F0502020204030204" pitchFamily="34" charset="0"/>
                <a:cs typeface="David" panose="020E0502060401010101" pitchFamily="34" charset="-79"/>
              </a:rPr>
              <a:t> מקף תחתון </a:t>
            </a:r>
            <a:r>
              <a:rPr lang="en-US" sz="1100" dirty="0">
                <a:effectLst/>
                <a:latin typeface="David" panose="020E0502060401010101" pitchFamily="34" charset="-79"/>
                <a:ea typeface="Calibri" panose="020F0502020204030204" pitchFamily="34" charset="0"/>
                <a:cs typeface="Arial" panose="020B0604020202020204" pitchFamily="34" charset="0"/>
              </a:rPr>
              <a:t>id </a:t>
            </a:r>
            <a:r>
              <a:rPr lang="he-IL" sz="1100" dirty="0">
                <a:effectLst/>
                <a:latin typeface="Calibri" panose="020F0502020204030204" pitchFamily="34" charset="0"/>
                <a:ea typeface="Calibri" panose="020F0502020204030204" pitchFamily="34" charset="0"/>
                <a:cs typeface="David" panose="020E0502060401010101" pitchFamily="34" charset="-79"/>
              </a:rPr>
              <a:t> זה סוג של מוסכמה חברתית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David" panose="020E0502060401010101" pitchFamily="34" charset="-79"/>
              </a:rPr>
              <a:t>תמיד חשוב לזכור </a:t>
            </a:r>
            <a:r>
              <a:rPr lang="en-US" sz="1100" dirty="0">
                <a:effectLst/>
                <a:latin typeface="David" panose="020E0502060401010101" pitchFamily="34" charset="-79"/>
                <a:ea typeface="Calibri" panose="020F0502020204030204" pitchFamily="34" charset="0"/>
                <a:cs typeface="Arial" panose="020B0604020202020204" pitchFamily="34" charset="0"/>
              </a:rPr>
              <a:t>Mongo DB</a:t>
            </a:r>
            <a:r>
              <a:rPr lang="he-IL" sz="1100" dirty="0">
                <a:effectLst/>
                <a:latin typeface="Calibri" panose="020F0502020204030204" pitchFamily="34" charset="0"/>
                <a:ea typeface="Calibri" panose="020F0502020204030204" pitchFamily="34" charset="0"/>
                <a:cs typeface="David" panose="020E0502060401010101" pitchFamily="34" charset="-79"/>
              </a:rPr>
              <a:t> הוא מנגנון לא טוב לעבוד עם </a:t>
            </a:r>
            <a:r>
              <a:rPr lang="en-US" sz="1100" dirty="0">
                <a:effectLst/>
                <a:latin typeface="David" panose="020E0502060401010101" pitchFamily="34" charset="-79"/>
                <a:ea typeface="Calibri" panose="020F0502020204030204" pitchFamily="34" charset="0"/>
                <a:cs typeface="Arial" panose="020B0604020202020204" pitchFamily="34" charset="0"/>
              </a:rPr>
              <a:t>reference</a:t>
            </a:r>
            <a:r>
              <a:rPr lang="he-IL" sz="1100" dirty="0">
                <a:effectLst/>
                <a:latin typeface="Calibri" panose="020F0502020204030204" pitchFamily="34" charset="0"/>
                <a:ea typeface="Calibri" panose="020F0502020204030204" pitchFamily="34" charset="0"/>
                <a:cs typeface="David" panose="020E0502060401010101" pitchFamily="34" charset="-79"/>
              </a:rPr>
              <a:t> , הוא לא נבנה לזה , הוא נותן את האופציה הזאת רק בגלל שיש לזה שימוש ב-</a:t>
            </a:r>
            <a:r>
              <a:rPr lang="en-US" sz="1100" dirty="0">
                <a:effectLst/>
                <a:latin typeface="David" panose="020E0502060401010101" pitchFamily="34" charset="-79"/>
                <a:ea typeface="Calibri" panose="020F0502020204030204" pitchFamily="34" charset="0"/>
                <a:cs typeface="Arial" panose="020B0604020202020204" pitchFamily="34" charset="0"/>
              </a:rPr>
              <a:t>SQL</a:t>
            </a:r>
            <a:r>
              <a:rPr lang="he-IL" sz="1100" dirty="0">
                <a:effectLst/>
                <a:latin typeface="Calibri" panose="020F0502020204030204" pitchFamily="34" charset="0"/>
                <a:ea typeface="Calibri" panose="020F0502020204030204" pitchFamily="34" charset="0"/>
                <a:cs typeface="David" panose="020E0502060401010101" pitchFamily="34" charset="-79"/>
              </a:rPr>
              <a:t> והתרגלנו לעשות </a:t>
            </a:r>
            <a:r>
              <a:rPr lang="en-US" sz="1100" dirty="0">
                <a:effectLst/>
                <a:latin typeface="David" panose="020E0502060401010101" pitchFamily="34" charset="-79"/>
                <a:ea typeface="Calibri" panose="020F0502020204030204" pitchFamily="34" charset="0"/>
                <a:cs typeface="Arial" panose="020B0604020202020204" pitchFamily="34" charset="0"/>
              </a:rPr>
              <a:t>join</a:t>
            </a:r>
            <a:r>
              <a:rPr lang="he-IL" sz="1100" dirty="0">
                <a:effectLst/>
                <a:latin typeface="Calibri" panose="020F0502020204030204" pitchFamily="34" charset="0"/>
                <a:ea typeface="Calibri" panose="020F0502020204030204" pitchFamily="34" charset="0"/>
                <a:cs typeface="David" panose="020E0502060401010101" pitchFamily="34" charset="-79"/>
              </a:rPr>
              <a:t> ולחשוב בטבלאות המתחברות עם טבלאות אחרות ולכן יש את האופציה הזאת.</a:t>
            </a:r>
            <a:br>
              <a:rPr lang="he-IL" sz="1100" dirty="0">
                <a:effectLst/>
                <a:latin typeface="Calibri" panose="020F0502020204030204" pitchFamily="34" charset="0"/>
                <a:ea typeface="Calibri" panose="020F0502020204030204" pitchFamily="34" charset="0"/>
                <a:cs typeface="David" panose="020E0502060401010101" pitchFamily="34" charset="-79"/>
              </a:rPr>
            </a:br>
            <a:r>
              <a:rPr lang="he-IL" sz="1100" dirty="0">
                <a:effectLst/>
                <a:latin typeface="Calibri" panose="020F0502020204030204" pitchFamily="34" charset="0"/>
                <a:ea typeface="Calibri" panose="020F0502020204030204" pitchFamily="34" charset="0"/>
                <a:cs typeface="David" panose="020E0502060401010101" pitchFamily="34" charset="-79"/>
              </a:rPr>
              <a:t>בשורה תחתונה  - בגלל איך שהוא שומר את הדאטה ביצוע של </a:t>
            </a:r>
            <a:r>
              <a:rPr lang="en-US" sz="1100" dirty="0">
                <a:effectLst/>
                <a:latin typeface="David" panose="020E0502060401010101" pitchFamily="34" charset="-79"/>
                <a:ea typeface="Calibri" panose="020F0502020204030204" pitchFamily="34" charset="0"/>
                <a:cs typeface="Arial" panose="020B0604020202020204" pitchFamily="34" charset="0"/>
              </a:rPr>
              <a:t>reference</a:t>
            </a:r>
            <a:r>
              <a:rPr lang="he-IL" sz="1100" dirty="0">
                <a:effectLst/>
                <a:latin typeface="Calibri" panose="020F0502020204030204" pitchFamily="34" charset="0"/>
                <a:ea typeface="Calibri" panose="020F0502020204030204" pitchFamily="34" charset="0"/>
                <a:cs typeface="David" panose="020E0502060401010101" pitchFamily="34" charset="-79"/>
              </a:rPr>
              <a:t> תמיד יהיו לפחות 2 קריאות לדאטה (ב-</a:t>
            </a:r>
            <a:r>
              <a:rPr lang="en-US" sz="1100" dirty="0">
                <a:effectLst/>
                <a:latin typeface="David" panose="020E0502060401010101" pitchFamily="34" charset="-79"/>
                <a:ea typeface="Calibri" panose="020F0502020204030204" pitchFamily="34" charset="0"/>
                <a:cs typeface="Arial" panose="020B0604020202020204" pitchFamily="34" charset="0"/>
              </a:rPr>
              <a:t>SQL</a:t>
            </a:r>
            <a:r>
              <a:rPr lang="he-IL" sz="1100" dirty="0">
                <a:effectLst/>
                <a:latin typeface="Calibri" panose="020F0502020204030204" pitchFamily="34" charset="0"/>
                <a:ea typeface="Calibri" panose="020F0502020204030204" pitchFamily="34" charset="0"/>
                <a:cs typeface="David" panose="020E0502060401010101" pitchFamily="34" charset="-79"/>
              </a:rPr>
              <a:t> כל </a:t>
            </a:r>
            <a:r>
              <a:rPr lang="en-US" sz="1100" dirty="0">
                <a:effectLst/>
                <a:latin typeface="David" panose="020E0502060401010101" pitchFamily="34" charset="-79"/>
                <a:ea typeface="Calibri" panose="020F0502020204030204" pitchFamily="34" charset="0"/>
                <a:cs typeface="Arial" panose="020B0604020202020204" pitchFamily="34" charset="0"/>
              </a:rPr>
              <a:t>join</a:t>
            </a:r>
            <a:r>
              <a:rPr lang="he-IL" sz="1100" dirty="0">
                <a:effectLst/>
                <a:latin typeface="Calibri" panose="020F0502020204030204" pitchFamily="34" charset="0"/>
                <a:ea typeface="Calibri" panose="020F0502020204030204" pitchFamily="34" charset="0"/>
                <a:cs typeface="David" panose="020E0502060401010101" pitchFamily="34" charset="-79"/>
              </a:rPr>
              <a:t> הוא קריאה אחת בלי קשר לכמה טבלאות נאחד , שורה אחת של קוד) , הכוונה היא שתתבצע קריאה אחת לחפש את ה- </a:t>
            </a:r>
            <a:r>
              <a:rPr lang="en-US" sz="1100" dirty="0">
                <a:effectLst/>
                <a:latin typeface="David" panose="020E0502060401010101" pitchFamily="34" charset="-79"/>
                <a:ea typeface="Calibri" panose="020F0502020204030204" pitchFamily="34" charset="0"/>
                <a:cs typeface="Arial" panose="020B0604020202020204" pitchFamily="34" charset="0"/>
              </a:rPr>
              <a:t>collection</a:t>
            </a:r>
            <a:r>
              <a:rPr lang="he-IL" sz="1100" dirty="0">
                <a:effectLst/>
                <a:latin typeface="Calibri" panose="020F0502020204030204" pitchFamily="34" charset="0"/>
                <a:ea typeface="Calibri" panose="020F0502020204030204" pitchFamily="34" charset="0"/>
                <a:cs typeface="David" panose="020E0502060401010101" pitchFamily="34" charset="-79"/>
              </a:rPr>
              <a:t> הרלוונטי במקרה שלנו זה- </a:t>
            </a:r>
            <a:r>
              <a:rPr lang="en-US" sz="1100" dirty="0">
                <a:effectLst/>
                <a:latin typeface="David" panose="020E0502060401010101" pitchFamily="34" charset="-79"/>
                <a:ea typeface="Calibri" panose="020F0502020204030204" pitchFamily="34" charset="0"/>
                <a:cs typeface="Arial" panose="020B0604020202020204" pitchFamily="34" charset="0"/>
              </a:rPr>
              <a:t>joe</a:t>
            </a:r>
            <a:r>
              <a:rPr lang="he-IL" sz="1100" dirty="0">
                <a:effectLst/>
                <a:latin typeface="Calibri" panose="020F0502020204030204" pitchFamily="34" charset="0"/>
                <a:ea typeface="Calibri" panose="020F0502020204030204" pitchFamily="34" charset="0"/>
                <a:cs typeface="David" panose="020E0502060401010101" pitchFamily="34" charset="-79"/>
              </a:rPr>
              <a:t>) ואז קריאה ל-</a:t>
            </a:r>
            <a:r>
              <a:rPr lang="en-US" sz="1100" dirty="0">
                <a:effectLst/>
                <a:latin typeface="David" panose="020E0502060401010101" pitchFamily="34" charset="-79"/>
                <a:ea typeface="Calibri" panose="020F0502020204030204" pitchFamily="34" charset="0"/>
                <a:cs typeface="Arial" panose="020B0604020202020204" pitchFamily="34" charset="0"/>
              </a:rPr>
              <a:t>address</a:t>
            </a:r>
            <a:r>
              <a:rPr lang="he-IL" sz="1100" dirty="0">
                <a:effectLst/>
                <a:latin typeface="Calibri" panose="020F0502020204030204" pitchFamily="34" charset="0"/>
                <a:ea typeface="Calibri" panose="020F0502020204030204" pitchFamily="34" charset="0"/>
                <a:cs typeface="David" panose="020E0502060401010101" pitchFamily="34" charset="-79"/>
              </a:rPr>
              <a:t> ולחפש בהם את המקומות שה-</a:t>
            </a:r>
            <a:r>
              <a:rPr lang="en-US" sz="1100" dirty="0">
                <a:effectLst/>
                <a:latin typeface="David" panose="020E0502060401010101" pitchFamily="34" charset="-79"/>
                <a:ea typeface="Calibri" panose="020F0502020204030204" pitchFamily="34" charset="0"/>
                <a:cs typeface="Arial" panose="020B0604020202020204" pitchFamily="34" charset="0"/>
              </a:rPr>
              <a:t>ID </a:t>
            </a:r>
            <a:r>
              <a:rPr lang="he-IL" sz="1100" dirty="0">
                <a:effectLst/>
                <a:latin typeface="Calibri" panose="020F0502020204030204" pitchFamily="34" charset="0"/>
                <a:ea typeface="Calibri" panose="020F0502020204030204" pitchFamily="34" charset="0"/>
                <a:cs typeface="David" panose="020E0502060401010101" pitchFamily="34" charset="-79"/>
              </a:rPr>
              <a:t> שחיפשנו נמצא ואם נדרש למידע מעוד </a:t>
            </a:r>
            <a:r>
              <a:rPr lang="en-US" sz="1100" dirty="0">
                <a:effectLst/>
                <a:latin typeface="David" panose="020E0502060401010101" pitchFamily="34" charset="-79"/>
                <a:ea typeface="Calibri" panose="020F0502020204030204" pitchFamily="34" charset="0"/>
                <a:cs typeface="Arial" panose="020B0604020202020204" pitchFamily="34" charset="0"/>
              </a:rPr>
              <a:t>collection</a:t>
            </a:r>
            <a:r>
              <a:rPr lang="he-IL" sz="1100" dirty="0">
                <a:effectLst/>
                <a:latin typeface="Calibri" panose="020F0502020204030204" pitchFamily="34" charset="0"/>
                <a:ea typeface="Calibri" panose="020F0502020204030204" pitchFamily="34" charset="0"/>
                <a:cs typeface="David" panose="020E0502060401010101" pitchFamily="34" charset="-79"/>
              </a:rPr>
              <a:t> נבצע עוד קריאה וכך עלאה.</a:t>
            </a:r>
            <a:br>
              <a:rPr lang="he-IL" sz="1100" dirty="0">
                <a:effectLst/>
                <a:latin typeface="Calibri" panose="020F0502020204030204" pitchFamily="34" charset="0"/>
                <a:ea typeface="Calibri" panose="020F0502020204030204" pitchFamily="34" charset="0"/>
                <a:cs typeface="David" panose="020E0502060401010101" pitchFamily="34" charset="-79"/>
              </a:rPr>
            </a:br>
            <a:r>
              <a:rPr lang="he-IL" sz="1100" b="1" dirty="0">
                <a:effectLst/>
                <a:latin typeface="Calibri" panose="020F0502020204030204" pitchFamily="34" charset="0"/>
                <a:ea typeface="Calibri" panose="020F0502020204030204" pitchFamily="34" charset="0"/>
                <a:cs typeface="David" panose="020E0502060401010101" pitchFamily="34" charset="-79"/>
              </a:rPr>
              <a:t>חשוב לזכור הדבר הכי יקר הוא הקריאה ל-</a:t>
            </a:r>
            <a:r>
              <a:rPr lang="en-US" sz="1100" b="1" dirty="0">
                <a:effectLst/>
                <a:latin typeface="David" panose="020E0502060401010101" pitchFamily="34" charset="-79"/>
                <a:ea typeface="Calibri" panose="020F0502020204030204" pitchFamily="34" charset="0"/>
                <a:cs typeface="Arial" panose="020B0604020202020204" pitchFamily="34" charset="0"/>
              </a:rPr>
              <a:t>hard disk</a:t>
            </a:r>
            <a:r>
              <a:rPr lang="he-IL" sz="1100" b="1" dirty="0">
                <a:effectLst/>
                <a:latin typeface="Calibri" panose="020F0502020204030204" pitchFamily="34" charset="0"/>
                <a:ea typeface="Calibri" panose="020F0502020204030204" pitchFamily="34" charset="0"/>
                <a:cs typeface="David" panose="020E0502060401010101" pitchFamily="34" charset="-79"/>
              </a:rPr>
              <a:t> אם פעולה שביצענו נאלצה לגשת ל-</a:t>
            </a:r>
            <a:r>
              <a:rPr lang="en-US" sz="1100" b="1" dirty="0">
                <a:effectLst/>
                <a:latin typeface="David" panose="020E0502060401010101" pitchFamily="34" charset="-79"/>
                <a:ea typeface="Calibri" panose="020F0502020204030204" pitchFamily="34" charset="0"/>
                <a:cs typeface="Arial" panose="020B0604020202020204" pitchFamily="34" charset="0"/>
              </a:rPr>
              <a:t>hard disk</a:t>
            </a:r>
            <a:r>
              <a:rPr lang="he-IL" sz="1100" b="1" dirty="0">
                <a:effectLst/>
                <a:latin typeface="Calibri" panose="020F0502020204030204" pitchFamily="34" charset="0"/>
                <a:ea typeface="Calibri" panose="020F0502020204030204" pitchFamily="34" charset="0"/>
                <a:cs typeface="David" panose="020E0502060401010101" pitchFamily="34" charset="-79"/>
              </a:rPr>
              <a:t> איבדנו את זמן הגישה, חיפוש, קריאה הפיכה ל-</a:t>
            </a:r>
            <a:r>
              <a:rPr lang="en-US" sz="1100" b="1" dirty="0">
                <a:effectLst/>
                <a:latin typeface="David" panose="020E0502060401010101" pitchFamily="34" charset="-79"/>
                <a:ea typeface="Calibri" panose="020F0502020204030204" pitchFamily="34" charset="0"/>
                <a:cs typeface="Arial" panose="020B0604020202020204" pitchFamily="34" charset="0"/>
              </a:rPr>
              <a:t>ram</a:t>
            </a:r>
            <a:r>
              <a:rPr lang="he-IL" sz="1100" b="1" dirty="0">
                <a:effectLst/>
                <a:latin typeface="Calibri" panose="020F0502020204030204" pitchFamily="34" charset="0"/>
                <a:ea typeface="Calibri" panose="020F0502020204030204" pitchFamily="34" charset="0"/>
                <a:cs typeface="David" panose="020E0502060401010101" pitchFamily="34" charset="-79"/>
              </a:rPr>
              <a:t> וקבלת המידע  כל זה מה-</a:t>
            </a:r>
            <a:r>
              <a:rPr lang="en-US" sz="1100" b="1" dirty="0">
                <a:effectLst/>
                <a:latin typeface="David" panose="020E0502060401010101" pitchFamily="34" charset="-79"/>
                <a:ea typeface="Calibri" panose="020F0502020204030204" pitchFamily="34" charset="0"/>
                <a:cs typeface="Arial" panose="020B0604020202020204" pitchFamily="34" charset="0"/>
              </a:rPr>
              <a:t>HD</a:t>
            </a:r>
            <a:r>
              <a:rPr lang="he-IL" sz="1100" b="1" dirty="0">
                <a:effectLst/>
                <a:latin typeface="Calibri" panose="020F0502020204030204" pitchFamily="34" charset="0"/>
                <a:ea typeface="Calibri" panose="020F0502020204030204" pitchFamily="34" charset="0"/>
                <a:cs typeface="David" panose="020E0502060401010101" pitchFamily="34" charset="-79"/>
              </a:rPr>
              <a:t> (כדי לפתור את זה נדרש לעבוד עם המון תכנון כפי שדיברנו קודם, אפשר תמיד לתכנן עם </a:t>
            </a:r>
            <a:r>
              <a:rPr lang="en-US" sz="1100" b="1" dirty="0">
                <a:effectLst/>
                <a:latin typeface="David" panose="020E0502060401010101" pitchFamily="34" charset="-79"/>
                <a:ea typeface="Calibri" panose="020F0502020204030204" pitchFamily="34" charset="0"/>
                <a:cs typeface="Arial" panose="020B0604020202020204" pitchFamily="34" charset="0"/>
              </a:rPr>
              <a:t>SQL</a:t>
            </a:r>
            <a:r>
              <a:rPr lang="he-IL" sz="1100" b="1" dirty="0">
                <a:effectLst/>
                <a:latin typeface="Calibri" panose="020F0502020204030204" pitchFamily="34" charset="0"/>
                <a:ea typeface="Calibri" panose="020F0502020204030204" pitchFamily="34" charset="0"/>
                <a:cs typeface="David" panose="020E0502060401010101" pitchFamily="34" charset="-79"/>
              </a:rPr>
              <a:t>)</a:t>
            </a:r>
            <a:endParaRPr lang="en-US" sz="1100" b="1" dirty="0">
              <a:effectLst/>
              <a:latin typeface="Calibri" panose="020F0502020204030204" pitchFamily="34" charset="0"/>
              <a:ea typeface="Calibri" panose="020F0502020204030204" pitchFamily="34" charset="0"/>
              <a:cs typeface="David" panose="020E0502060401010101" pitchFamily="34" charset="-79"/>
            </a:endParaRPr>
          </a:p>
          <a:p>
            <a:pPr marL="457200" marR="0" lvl="1" indent="0" algn="r" rtl="1">
              <a:lnSpc>
                <a:spcPct val="107000"/>
              </a:lnSpc>
              <a:spcBef>
                <a:spcPts val="0"/>
              </a:spcBef>
              <a:spcAft>
                <a:spcPts val="0"/>
              </a:spcAft>
              <a:buFont typeface="Courier New" panose="02070309020205020404" pitchFamily="49" charset="0"/>
              <a:buNone/>
            </a:pPr>
            <a:r>
              <a:rPr lang="he-IL" sz="1100" b="1" dirty="0">
                <a:effectLst/>
                <a:latin typeface="Calibri" panose="020F0502020204030204" pitchFamily="34" charset="0"/>
                <a:ea typeface="Calibri" panose="020F0502020204030204" pitchFamily="34" charset="0"/>
                <a:cs typeface="David" panose="020E0502060401010101" pitchFamily="34" charset="-79"/>
              </a:rPr>
              <a:t>מתי נשתמש במי</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800" dirty="0">
                <a:effectLst/>
                <a:latin typeface="Calibri" panose="020F0502020204030204" pitchFamily="34" charset="0"/>
                <a:ea typeface="Calibri" panose="020F0502020204030204" pitchFamily="34" charset="0"/>
                <a:cs typeface="David" panose="020E0502060401010101" pitchFamily="34" charset="-79"/>
              </a:rPr>
              <a:t>ל</a:t>
            </a:r>
            <a:r>
              <a:rPr lang="en-US" sz="1800" dirty="0">
                <a:effectLst/>
                <a:latin typeface="David" panose="020E0502060401010101" pitchFamily="34" charset="-79"/>
                <a:ea typeface="Calibri" panose="020F0502020204030204" pitchFamily="34" charset="0"/>
                <a:cs typeface="Arial" panose="020B0604020202020204" pitchFamily="34" charset="0"/>
              </a:rPr>
              <a:t>Mongo DB</a:t>
            </a:r>
            <a:r>
              <a:rPr lang="he-IL" sz="1800" dirty="0">
                <a:effectLst/>
                <a:latin typeface="Calibri" panose="020F0502020204030204" pitchFamily="34" charset="0"/>
                <a:ea typeface="Calibri" panose="020F0502020204030204" pitchFamily="34" charset="0"/>
                <a:cs typeface="David" panose="020E0502060401010101" pitchFamily="34" charset="-79"/>
              </a:rPr>
              <a:t> יש מגבלה ש- </a:t>
            </a:r>
            <a:r>
              <a:rPr lang="en-US" sz="1800" dirty="0">
                <a:effectLst/>
                <a:latin typeface="David" panose="020E0502060401010101" pitchFamily="34" charset="-79"/>
                <a:ea typeface="Calibri" panose="020F0502020204030204" pitchFamily="34" charset="0"/>
                <a:cs typeface="Arial" panose="020B0604020202020204" pitchFamily="34" charset="0"/>
              </a:rPr>
              <a:t>document</a:t>
            </a:r>
            <a:r>
              <a:rPr lang="he-IL" sz="1800" dirty="0">
                <a:effectLst/>
                <a:latin typeface="Calibri" panose="020F0502020204030204" pitchFamily="34" charset="0"/>
                <a:ea typeface="Calibri" panose="020F0502020204030204" pitchFamily="34" charset="0"/>
                <a:cs typeface="David" panose="020E0502060401010101" pitchFamily="34" charset="-79"/>
              </a:rPr>
              <a:t> יכול להיות מקסימום </a:t>
            </a:r>
            <a:r>
              <a:rPr lang="en-US" sz="1800" dirty="0">
                <a:effectLst/>
                <a:latin typeface="David" panose="020E0502060401010101" pitchFamily="34" charset="-79"/>
                <a:ea typeface="Calibri" panose="020F0502020204030204" pitchFamily="34" charset="0"/>
                <a:cs typeface="Arial" panose="020B0604020202020204" pitchFamily="34" charset="0"/>
              </a:rPr>
              <a:t>16MB</a:t>
            </a:r>
            <a:r>
              <a:rPr lang="he-IL" sz="1800" dirty="0">
                <a:effectLst/>
                <a:latin typeface="Calibri" panose="020F0502020204030204" pitchFamily="34" charset="0"/>
                <a:ea typeface="Calibri" panose="020F0502020204030204" pitchFamily="34" charset="0"/>
                <a:cs typeface="David" panose="020E0502060401010101" pitchFamily="34" charset="-79"/>
              </a:rPr>
              <a:t> מה שאומר שאני מניח ש99 פסיק 9 אחוז מה- </a:t>
            </a:r>
            <a:r>
              <a:rPr lang="en-US" sz="1800" dirty="0">
                <a:effectLst/>
                <a:latin typeface="David" panose="020E0502060401010101" pitchFamily="34" charset="-79"/>
                <a:ea typeface="Calibri" panose="020F0502020204030204" pitchFamily="34" charset="0"/>
                <a:cs typeface="Arial" panose="020B0604020202020204" pitchFamily="34" charset="0"/>
              </a:rPr>
              <a:t>Use cases</a:t>
            </a:r>
            <a:r>
              <a:rPr lang="he-IL" sz="1800" dirty="0">
                <a:effectLst/>
                <a:latin typeface="Calibri" panose="020F0502020204030204" pitchFamily="34" charset="0"/>
                <a:ea typeface="Calibri" panose="020F0502020204030204" pitchFamily="34" charset="0"/>
                <a:cs typeface="David" panose="020E0502060401010101" pitchFamily="34" charset="-79"/>
              </a:rPr>
              <a:t> יעבדו עם המגבלה הזאת ( קילו בייט זה 1024 תווים) – אם זה יותר מ-</a:t>
            </a:r>
            <a:r>
              <a:rPr lang="en-US" sz="1800" dirty="0">
                <a:effectLst/>
                <a:latin typeface="David" panose="020E0502060401010101" pitchFamily="34" charset="-79"/>
                <a:ea typeface="Calibri" panose="020F0502020204030204" pitchFamily="34" charset="0"/>
                <a:cs typeface="Arial" panose="020B0604020202020204" pitchFamily="34" charset="0"/>
              </a:rPr>
              <a:t>16MB</a:t>
            </a:r>
            <a:r>
              <a:rPr lang="he-IL" sz="1800" dirty="0">
                <a:effectLst/>
                <a:latin typeface="Calibri" panose="020F0502020204030204" pitchFamily="34" charset="0"/>
                <a:ea typeface="Calibri" panose="020F0502020204030204" pitchFamily="34" charset="0"/>
                <a:cs typeface="David" panose="020E0502060401010101" pitchFamily="34" charset="-79"/>
              </a:rPr>
              <a:t> אז חייב לעשות </a:t>
            </a:r>
            <a:r>
              <a:rPr lang="en-US" sz="1800" dirty="0">
                <a:effectLst/>
                <a:latin typeface="David" panose="020E0502060401010101" pitchFamily="34" charset="-79"/>
                <a:ea typeface="Calibri" panose="020F0502020204030204" pitchFamily="34" charset="0"/>
                <a:cs typeface="Arial" panose="020B0604020202020204" pitchFamily="34" charset="0"/>
              </a:rPr>
              <a:t>reference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800" dirty="0">
                <a:effectLst/>
                <a:latin typeface="Calibri" panose="020F0502020204030204" pitchFamily="34" charset="0"/>
                <a:ea typeface="Calibri" panose="020F0502020204030204" pitchFamily="34" charset="0"/>
                <a:cs typeface="David" panose="020E0502060401010101" pitchFamily="34" charset="-79"/>
              </a:rPr>
              <a:t>עוד שאלה שאפשר לשאול האם נדרש את הדאטה של הבן (עובדים) שאנו קוראים לאב (המנהל) אז עדיף להשתמש ב- </a:t>
            </a:r>
            <a:r>
              <a:rPr lang="en-US" sz="1800" dirty="0">
                <a:effectLst/>
                <a:latin typeface="David" panose="020E0502060401010101" pitchFamily="34" charset="-79"/>
                <a:ea typeface="Calibri" panose="020F0502020204030204" pitchFamily="34" charset="0"/>
                <a:cs typeface="Arial" panose="020B0604020202020204" pitchFamily="34" charset="0"/>
              </a:rPr>
              <a:t>embedded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he-IL" sz="1800" dirty="0">
                <a:effectLst/>
                <a:latin typeface="Calibri" panose="020F0502020204030204" pitchFamily="34" charset="0"/>
                <a:ea typeface="Calibri" panose="020F0502020204030204" pitchFamily="34" charset="0"/>
                <a:cs typeface="David" panose="020E0502060401010101" pitchFamily="34" charset="-79"/>
              </a:rPr>
              <a:t>אותו דבר עם מחיקה של מסמך האב אם זה מתקבל על הדעת שיימחק מסמך הבן למשל האם זה שפיטרתי את המנהל זה אומר שאני גם מפטר את כל העובדים (פחות הגיוני) אז נשתמש ב- </a:t>
            </a:r>
            <a:r>
              <a:rPr lang="en-US" sz="1800" dirty="0">
                <a:effectLst/>
                <a:latin typeface="David" panose="020E0502060401010101" pitchFamily="34" charset="-79"/>
                <a:ea typeface="Calibri" panose="020F0502020204030204" pitchFamily="34" charset="0"/>
                <a:cs typeface="Arial" panose="020B0604020202020204" pitchFamily="34" charset="0"/>
              </a:rPr>
              <a:t>embedded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420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אז דיברנו שחשוב לנו להתמקד על העירך </a:t>
            </a:r>
          </a:p>
          <a:p>
            <a:pPr marL="0" indent="0">
              <a:buFont typeface="Arial" panose="020B0604020202020204" pitchFamily="34" charset="0"/>
              <a:buNone/>
            </a:pPr>
            <a:r>
              <a:rPr lang="he-IL" dirty="0"/>
              <a:t>אז מה אנחנו מקבלים בעצם , אנחנו מקבלים סל יכולות שלא היה לנו קודם –</a:t>
            </a:r>
          </a:p>
          <a:p>
            <a:pPr marL="171450" indent="-171450">
              <a:buFont typeface="Arial" panose="020B0604020202020204" pitchFamily="34" charset="0"/>
              <a:buChar char="•"/>
            </a:pPr>
            <a:r>
              <a:rPr lang="he-IL" dirty="0"/>
              <a:t>את היכולת להשתמש בכלי </a:t>
            </a:r>
            <a:r>
              <a:rPr lang="en-US" dirty="0"/>
              <a:t>BI</a:t>
            </a:r>
            <a:r>
              <a:rPr lang="he-IL" dirty="0"/>
              <a:t> לשיפור הניתוח והיכולת העסקית </a:t>
            </a:r>
          </a:p>
          <a:p>
            <a:pPr marL="171450" indent="-171450">
              <a:buFont typeface="Arial" panose="020B0604020202020204" pitchFamily="34" charset="0"/>
              <a:buChar char="•"/>
            </a:pPr>
            <a:r>
              <a:rPr lang="he-IL" dirty="0"/>
              <a:t>כלי </a:t>
            </a:r>
            <a:r>
              <a:rPr lang="en-US" dirty="0"/>
              <a:t>ML</a:t>
            </a:r>
            <a:r>
              <a:rPr lang="he-IL" dirty="0"/>
              <a:t> ו</a:t>
            </a:r>
            <a:r>
              <a:rPr lang="en-US" dirty="0"/>
              <a:t>AI</a:t>
            </a:r>
            <a:r>
              <a:rPr lang="he-IL" dirty="0"/>
              <a:t> לביצוע תחזיות או למידה עמוקה יותר של הדאטה</a:t>
            </a:r>
          </a:p>
          <a:p>
            <a:pPr marL="171450" indent="-171450">
              <a:buFont typeface="Arial" panose="020B0604020202020204" pitchFamily="34" charset="0"/>
              <a:buChar char="•"/>
            </a:pPr>
            <a:r>
              <a:rPr lang="he-IL" dirty="0"/>
              <a:t>הכי חושב ונושא שנתמקד בו הרבה היכולת להשתמש בכל סוג דאטה ולא להיות מקובעים לסוג דאטה אחד  - סופר חשוב בעולם הביג דאטה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479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David" panose="020E0502060401010101" pitchFamily="34" charset="-79"/>
                <a:ea typeface="Calibri" panose="020F0502020204030204" pitchFamily="34" charset="0"/>
                <a:cs typeface="Arial" panose="020B0604020202020204" pitchFamily="34" charset="0"/>
              </a:rPr>
              <a:t>אין אפשרות להתייחס לקשר של רבים לרבים ולכן נדרש לבחור איזו ישות יותר קשורה בחשיבה בעסקית ואז להתייחס לקשר כקשר של יחיד לרבים </a:t>
            </a: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David" panose="020E0502060401010101" pitchFamily="34" charset="-79"/>
                <a:ea typeface="Calibri" panose="020F0502020204030204" pitchFamily="34" charset="0"/>
                <a:cs typeface="Arial" panose="020B0604020202020204" pitchFamily="34" charset="0"/>
              </a:rPr>
              <a:t>דומה למה שעושים ב-</a:t>
            </a:r>
            <a:r>
              <a:rPr lang="en-US" sz="1100" dirty="0">
                <a:effectLst/>
                <a:latin typeface="David" panose="020E0502060401010101" pitchFamily="34" charset="-79"/>
                <a:ea typeface="Calibri" panose="020F0502020204030204" pitchFamily="34" charset="0"/>
                <a:cs typeface="Arial" panose="020B0604020202020204" pitchFamily="34" charset="0"/>
              </a:rPr>
              <a:t>ERD</a:t>
            </a:r>
            <a:r>
              <a:rPr lang="he-IL" sz="1100" dirty="0">
                <a:effectLst/>
                <a:latin typeface="David" panose="020E0502060401010101" pitchFamily="34" charset="-79"/>
                <a:ea typeface="Calibri" panose="020F0502020204030204" pitchFamily="34" charset="0"/>
                <a:cs typeface="Arial" panose="020B0604020202020204" pitchFamily="34" charset="0"/>
              </a:rPr>
              <a:t> רגיל – כישות מקשרת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3551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indent="-342900" algn="r" rtl="1">
              <a:buFont typeface="Arial" panose="020B0604020202020204" pitchFamily="34" charset="0"/>
              <a:buChar char="•"/>
            </a:pPr>
            <a:r>
              <a:rPr lang="he-IL" sz="2000" dirty="0"/>
              <a:t>התהליך הכללי הוא דה נרמול</a:t>
            </a:r>
          </a:p>
          <a:p>
            <a:pPr marL="617220" lvl="1" indent="-342900" algn="r" rtl="1">
              <a:buFont typeface="Arial" panose="020B0604020202020204" pitchFamily="34" charset="0"/>
              <a:buChar char="•"/>
            </a:pPr>
            <a:r>
              <a:rPr lang="he-IL" sz="1800" dirty="0"/>
              <a:t>כינוס הטבלאות בעלות קשר :</a:t>
            </a:r>
          </a:p>
          <a:p>
            <a:pPr marL="891540" lvl="2" indent="-342900" algn="r" rtl="1">
              <a:buFont typeface="Arial" panose="020B0604020202020204" pitchFamily="34" charset="0"/>
              <a:buChar char="•"/>
            </a:pPr>
            <a:r>
              <a:rPr lang="he-IL" sz="1700" dirty="0"/>
              <a:t>יחיד ליחיד</a:t>
            </a:r>
          </a:p>
          <a:p>
            <a:pPr marL="891540" lvl="2" indent="-342900" algn="r" rtl="1">
              <a:buFont typeface="Arial" panose="020B0604020202020204" pitchFamily="34" charset="0"/>
              <a:buChar char="•"/>
            </a:pPr>
            <a:r>
              <a:rPr lang="he-IL" sz="1700" dirty="0"/>
              <a:t>יחיד לרבים</a:t>
            </a:r>
          </a:p>
          <a:p>
            <a:pPr marL="617220" lvl="1" indent="-342900" algn="r" rtl="1">
              <a:buFont typeface="Arial" panose="020B0604020202020204" pitchFamily="34" charset="0"/>
              <a:buChar char="•"/>
            </a:pPr>
            <a:r>
              <a:rPr lang="he-IL" sz="1800" dirty="0"/>
              <a:t>איפה הבעיה – בטבלה המקשרת</a:t>
            </a:r>
          </a:p>
          <a:p>
            <a:pPr marL="891540" lvl="2" indent="-342900" algn="r" rtl="1">
              <a:buFont typeface="Arial" panose="020B0604020202020204" pitchFamily="34" charset="0"/>
              <a:buChar char="•"/>
            </a:pPr>
            <a:r>
              <a:rPr lang="he-IL" sz="1700" dirty="0"/>
              <a:t>נדרש להגדיר למה קרובה הכי קרובה </a:t>
            </a:r>
            <a:r>
              <a:rPr lang="en-US" sz="1700" dirty="0"/>
              <a:t/>
            </a:r>
            <a:br>
              <a:rPr lang="en-US" sz="1700" dirty="0"/>
            </a:br>
            <a:r>
              <a:rPr lang="he-IL" sz="1700" dirty="0"/>
              <a:t> עסקית</a:t>
            </a:r>
            <a:r>
              <a:rPr lang="en-US" sz="1700" dirty="0"/>
              <a:t> </a:t>
            </a:r>
            <a:r>
              <a:rPr lang="he-IL" sz="1700" dirty="0"/>
              <a:t> - </a:t>
            </a:r>
            <a:r>
              <a:rPr lang="en-US" sz="1700" dirty="0"/>
              <a:t>Users</a:t>
            </a:r>
            <a:r>
              <a:rPr lang="he-IL" sz="1700" dirty="0"/>
              <a:t> (הם מבצעים דירוג)</a:t>
            </a:r>
          </a:p>
          <a:p>
            <a:pPr marL="891540" lvl="2" indent="-342900" algn="r" rtl="1">
              <a:buFont typeface="Arial" panose="020B0604020202020204" pitchFamily="34" charset="0"/>
              <a:buChar char="•"/>
            </a:pPr>
            <a:r>
              <a:rPr lang="he-IL" sz="1700" dirty="0"/>
              <a:t>איפה יתבצעו יותר שינויים</a:t>
            </a:r>
          </a:p>
          <a:p>
            <a:pPr marL="891540" lvl="2" indent="-342900" algn="r" rtl="1">
              <a:buFont typeface="Arial" panose="020B0604020202020204" pitchFamily="34" charset="0"/>
              <a:buChar char="•"/>
            </a:pPr>
            <a:r>
              <a:rPr lang="he-IL" sz="1700" dirty="0"/>
              <a:t>פתרון סופי – כינוס כל הישויות האחרות </a:t>
            </a:r>
            <a:r>
              <a:rPr lang="en-US" sz="1700" dirty="0"/>
              <a:t/>
            </a:r>
            <a:br>
              <a:rPr lang="en-US" sz="1700" dirty="0"/>
            </a:br>
            <a:r>
              <a:rPr lang="he-IL" sz="1700" dirty="0"/>
              <a:t>ל-</a:t>
            </a:r>
            <a:r>
              <a:rPr lang="en-US" sz="1700" dirty="0"/>
              <a:t>Ratings</a:t>
            </a:r>
            <a:r>
              <a:rPr lang="he-IL" sz="1700" dirty="0"/>
              <a:t> ופנייה ל</a:t>
            </a:r>
            <a:r>
              <a:rPr lang="en-US" sz="1700" dirty="0"/>
              <a:t>users</a:t>
            </a:r>
            <a:endParaRPr lang="he-IL" sz="1700" dirty="0"/>
          </a:p>
          <a:p>
            <a:pPr marL="1165860" lvl="3" indent="-342900" algn="r" rtl="1">
              <a:buFont typeface="Arial" panose="020B0604020202020204" pitchFamily="34" charset="0"/>
              <a:buChar char="•"/>
            </a:pPr>
            <a:r>
              <a:rPr lang="he-IL" sz="1700" dirty="0"/>
              <a:t>לצורכי עדכון אפקטיביים</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306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r" rtl="1">
              <a:buFont typeface="Arial" panose="020B0604020202020204" pitchFamily="34" charset="0"/>
              <a:buNone/>
            </a:pPr>
            <a:r>
              <a:rPr lang="en-US" sz="2000" dirty="0"/>
              <a:t>Mongo </a:t>
            </a:r>
            <a:r>
              <a:rPr lang="he-IL" sz="2000" dirty="0"/>
              <a:t> הוא אחד המוצרים הפופולאריים היום בתחום של מבנה </a:t>
            </a:r>
            <a:r>
              <a:rPr lang="en-US" sz="2000" dirty="0"/>
              <a:t>document</a:t>
            </a:r>
            <a:r>
              <a:rPr lang="he-IL" sz="2000" dirty="0"/>
              <a:t> ולכן נלמד עליו  - כלי חשוב שתדעו ותכירו.</a:t>
            </a:r>
          </a:p>
          <a:p>
            <a:pPr marL="0" indent="0" algn="r" rtl="1">
              <a:buFont typeface="Arial" panose="020B0604020202020204" pitchFamily="34" charset="0"/>
              <a:buNone/>
            </a:pPr>
            <a:r>
              <a:rPr lang="he-IL" sz="2000" dirty="0"/>
              <a:t>הוא שומר על חלק גדול של היתרונות של </a:t>
            </a:r>
            <a:r>
              <a:rPr lang="en-US" sz="2000" dirty="0"/>
              <a:t>document DB </a:t>
            </a:r>
            <a:r>
              <a:rPr lang="he-IL" sz="2000" dirty="0"/>
              <a:t> </a:t>
            </a:r>
          </a:p>
          <a:p>
            <a:pPr marL="0" indent="0" algn="r" rtl="1">
              <a:buFont typeface="Arial" panose="020B0604020202020204" pitchFamily="34" charset="0"/>
              <a:buNone/>
            </a:pPr>
            <a:endParaRPr lang="he-IL" sz="2000" dirty="0"/>
          </a:p>
          <a:p>
            <a:pPr marL="285750" indent="-285750" algn="r" rtl="1">
              <a:buFont typeface="Arial" panose="020B0604020202020204" pitchFamily="34" charset="0"/>
              <a:buChar char="•"/>
            </a:pPr>
            <a:r>
              <a:rPr lang="he-IL" sz="2000" dirty="0"/>
              <a:t>נוח מאוד לקריאה והבנה של הדאטה</a:t>
            </a:r>
          </a:p>
          <a:p>
            <a:pPr marL="285750" indent="-285750" algn="r" rtl="1">
              <a:buFont typeface="Arial" panose="020B0604020202020204" pitchFamily="34" charset="0"/>
              <a:buChar char="•"/>
            </a:pPr>
            <a:r>
              <a:rPr lang="he-IL" sz="2000" dirty="0"/>
              <a:t>קל מאוד להוציא דאטה ע"י ידיעת המפתח</a:t>
            </a:r>
          </a:p>
          <a:p>
            <a:pPr marL="285750" indent="-285750" algn="r" rtl="1">
              <a:buFont typeface="Arial" panose="020B0604020202020204" pitchFamily="34" charset="0"/>
              <a:buChar char="•"/>
            </a:pPr>
            <a:r>
              <a:rPr lang="he-IL" sz="2000" dirty="0"/>
              <a:t>מאפשר לבצע גדילה בצורה רוחבית – יתרון גדול</a:t>
            </a:r>
          </a:p>
          <a:p>
            <a:pPr marL="285750" indent="-285750" algn="r" rtl="1">
              <a:buFont typeface="Arial" panose="020B0604020202020204" pitchFamily="34" charset="0"/>
              <a:buChar char="•"/>
            </a:pPr>
            <a:r>
              <a:rPr lang="he-IL" sz="2000" dirty="0"/>
              <a:t>בנוסף מכיל שתי תכונות מאוד חשובות וטובות </a:t>
            </a:r>
          </a:p>
          <a:p>
            <a:pPr marL="742950" lvl="1" indent="-285750" algn="r" rtl="1">
              <a:buFont typeface="Arial" panose="020B0604020202020204" pitchFamily="34" charset="0"/>
              <a:buChar char="•"/>
            </a:pPr>
            <a:r>
              <a:rPr lang="en-US" sz="1700" dirty="0"/>
              <a:t>Repletion</a:t>
            </a:r>
            <a:r>
              <a:rPr lang="he-IL" sz="1700" dirty="0"/>
              <a:t> – מאפשר לבצע רפלקציות של הדאטה ולכן המידע תמיד מעודכן ושמור </a:t>
            </a:r>
          </a:p>
          <a:p>
            <a:pPr marL="742950" lvl="1" indent="-285750" algn="r" rtl="1">
              <a:buFont typeface="Arial" panose="020B0604020202020204" pitchFamily="34" charset="0"/>
              <a:buChar char="•"/>
            </a:pPr>
            <a:r>
              <a:rPr lang="en-US" sz="1700" dirty="0"/>
              <a:t>Sharding</a:t>
            </a:r>
            <a:r>
              <a:rPr lang="he-IL" sz="1700" dirty="0"/>
              <a:t> – בגלל שאנחנו שומרים הרבה דאטה ורוצים לשמור על חיפוש מהיר של הדאטה </a:t>
            </a:r>
            <a:r>
              <a:rPr lang="en-US" sz="1700" dirty="0"/>
              <a:t>mongo</a:t>
            </a:r>
            <a:r>
              <a:rPr lang="he-IL" sz="1700" dirty="0"/>
              <a:t> מאפשר לנו לשמור את הדאטה לפי נושאים או ערכין שנבחר בשבילו ובכך מקצר לנו את זמן החיפוש – ביזור חכם אפשר לקרוא לזה</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408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הוא מייצר רפלקציות של הדאטה  - שומר על </a:t>
            </a:r>
            <a:r>
              <a:rPr lang="en-US" sz="1100" dirty="0">
                <a:effectLst/>
                <a:latin typeface="Calibri" panose="020F0502020204030204" pitchFamily="34" charset="0"/>
                <a:ea typeface="Calibri" panose="020F0502020204030204" pitchFamily="34" charset="0"/>
                <a:cs typeface="Arial" panose="020B0604020202020204" pitchFamily="34" charset="0"/>
              </a:rPr>
              <a:t>High availably </a:t>
            </a:r>
            <a:r>
              <a:rPr lang="he-IL" sz="1100" dirty="0">
                <a:effectLst/>
                <a:latin typeface="Calibri" panose="020F0502020204030204" pitchFamily="34" charset="0"/>
                <a:ea typeface="Calibri" panose="020F0502020204030204" pitchFamily="34" charset="0"/>
                <a:cs typeface="Arial" panose="020B0604020202020204" pitchFamily="34" charset="0"/>
              </a:rPr>
              <a:t>, כמות הרפלקציות יכולה להשתנות לא מוגבל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יש את רכיב ה- </a:t>
            </a:r>
            <a:r>
              <a:rPr lang="en-US" sz="1100" dirty="0">
                <a:effectLst/>
                <a:latin typeface="Calibri" panose="020F0502020204030204" pitchFamily="34" charset="0"/>
                <a:ea typeface="Calibri" panose="020F0502020204030204" pitchFamily="34" charset="0"/>
                <a:cs typeface="Arial" panose="020B0604020202020204" pitchFamily="34" charset="0"/>
              </a:rPr>
              <a:t>Arbiter</a:t>
            </a:r>
            <a:r>
              <a:rPr lang="he-IL" sz="1100" dirty="0">
                <a:effectLst/>
                <a:latin typeface="Calibri" panose="020F0502020204030204" pitchFamily="34" charset="0"/>
                <a:ea typeface="Calibri" panose="020F0502020204030204" pitchFamily="34" charset="0"/>
                <a:cs typeface="Arial" panose="020B0604020202020204" pitchFamily="34" charset="0"/>
              </a:rPr>
              <a:t> אשר תפקידו לבדוק זמינות ותקינות השרתים ולקבוע מי יהיה ה- </a:t>
            </a:r>
            <a:r>
              <a:rPr lang="en-US" sz="1100" dirty="0">
                <a:effectLst/>
                <a:latin typeface="Calibri" panose="020F0502020204030204" pitchFamily="34" charset="0"/>
                <a:ea typeface="Calibri" panose="020F0502020204030204" pitchFamily="34" charset="0"/>
                <a:cs typeface="Arial" panose="020B0604020202020204" pitchFamily="34" charset="0"/>
              </a:rPr>
              <a:t>Primary</a:t>
            </a:r>
            <a:r>
              <a:rPr lang="he-IL" sz="1100" dirty="0">
                <a:effectLst/>
                <a:latin typeface="Calibri" panose="020F0502020204030204" pitchFamily="34" charset="0"/>
                <a:ea typeface="Calibri" panose="020F0502020204030204" pitchFamily="34" charset="0"/>
                <a:cs typeface="Arial" panose="020B0604020202020204" pitchFamily="34" charset="0"/>
              </a:rPr>
              <a:t> ומי יהיה ה- </a:t>
            </a:r>
            <a:r>
              <a:rPr lang="en-US" sz="1100" dirty="0">
                <a:effectLst/>
                <a:latin typeface="Calibri" panose="020F0502020204030204" pitchFamily="34" charset="0"/>
                <a:ea typeface="Calibri" panose="020F0502020204030204" pitchFamily="34" charset="0"/>
                <a:cs typeface="Arial" panose="020B0604020202020204" pitchFamily="34" charset="0"/>
              </a:rPr>
              <a:t>Secondary</a:t>
            </a: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הבדיקה מתבצעת ע"י שליחה של </a:t>
            </a:r>
            <a:r>
              <a:rPr lang="en-US" sz="1100" dirty="0">
                <a:effectLst/>
                <a:latin typeface="Calibri" panose="020F0502020204030204" pitchFamily="34" charset="0"/>
                <a:ea typeface="Calibri" panose="020F0502020204030204" pitchFamily="34" charset="0"/>
                <a:cs typeface="Arial" panose="020B0604020202020204" pitchFamily="34" charset="0"/>
              </a:rPr>
              <a:t>Heartbeat</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כל שנייה או חצי שנייה , במידה וה-</a:t>
            </a:r>
            <a:r>
              <a:rPr lang="he-IL" sz="1100" dirty="0">
                <a:effectLst/>
                <a:latin typeface="Calibri" panose="020F0502020204030204" pitchFamily="34" charset="0"/>
                <a:ea typeface="Calibri" panose="020F0502020204030204" pitchFamily="34" charset="0"/>
                <a:cs typeface="Arial" panose="020B0604020202020204" pitchFamily="34" charset="0"/>
              </a:rPr>
              <a:t> </a:t>
            </a:r>
            <a:r>
              <a:rPr lang="en-US" sz="1100" dirty="0">
                <a:effectLst/>
                <a:latin typeface="Calibri" panose="020F0502020204030204" pitchFamily="34" charset="0"/>
                <a:ea typeface="Calibri" panose="020F0502020204030204" pitchFamily="34" charset="0"/>
                <a:cs typeface="Arial" panose="020B0604020202020204" pitchFamily="34" charset="0"/>
              </a:rPr>
              <a:t>Arbiter</a:t>
            </a:r>
            <a:r>
              <a:rPr lang="he-IL" sz="1100" dirty="0">
                <a:effectLst/>
                <a:latin typeface="Calibri" panose="020F0502020204030204" pitchFamily="34" charset="0"/>
                <a:ea typeface="Calibri" panose="020F0502020204030204" pitchFamily="34" charset="0"/>
                <a:cs typeface="Arial" panose="020B0604020202020204" pitchFamily="34" charset="0"/>
              </a:rPr>
              <a:t>לא מקבל אות מה- </a:t>
            </a:r>
            <a:r>
              <a:rPr lang="en-US" sz="1100" dirty="0">
                <a:effectLst/>
                <a:latin typeface="Calibri" panose="020F0502020204030204" pitchFamily="34" charset="0"/>
                <a:ea typeface="Calibri" panose="020F0502020204030204" pitchFamily="34" charset="0"/>
                <a:cs typeface="Arial" panose="020B0604020202020204" pitchFamily="34" charset="0"/>
              </a:rPr>
              <a:t>Primary</a:t>
            </a:r>
            <a:r>
              <a:rPr lang="he-IL" sz="1100" dirty="0">
                <a:effectLst/>
                <a:latin typeface="Calibri" panose="020F0502020204030204" pitchFamily="34" charset="0"/>
                <a:ea typeface="Calibri" panose="020F0502020204030204" pitchFamily="34" charset="0"/>
                <a:cs typeface="Arial" panose="020B0604020202020204" pitchFamily="34" charset="0"/>
              </a:rPr>
              <a:t>הוא אוטו' הופך את המשני לראשי והמערכת יודעת לפנות אליו בהתאם לפעולה הנדרש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כאשר הראשי הישן חוזר ה-</a:t>
            </a:r>
            <a:r>
              <a:rPr lang="en-US" sz="1100" dirty="0">
                <a:effectLst/>
                <a:latin typeface="Calibri" panose="020F0502020204030204" pitchFamily="34" charset="0"/>
                <a:ea typeface="Calibri" panose="020F0502020204030204" pitchFamily="34" charset="0"/>
                <a:cs typeface="Arial" panose="020B0604020202020204" pitchFamily="34" charset="0"/>
              </a:rPr>
              <a:t>Arbiter</a:t>
            </a:r>
            <a:r>
              <a:rPr lang="he-IL" sz="1100" dirty="0">
                <a:effectLst/>
                <a:latin typeface="Calibri" panose="020F0502020204030204" pitchFamily="34" charset="0"/>
                <a:ea typeface="Calibri" panose="020F0502020204030204" pitchFamily="34" charset="0"/>
                <a:cs typeface="Arial" panose="020B0604020202020204" pitchFamily="34" charset="0"/>
              </a:rPr>
              <a:t> מקבל אות חדש שלא היה קודם הוא מבצע בצורה אוטו תהליך שנקרא </a:t>
            </a:r>
            <a:r>
              <a:rPr lang="en-US" sz="1100" dirty="0">
                <a:effectLst/>
                <a:latin typeface="Calibri" panose="020F0502020204030204" pitchFamily="34" charset="0"/>
                <a:ea typeface="Calibri" panose="020F0502020204030204" pitchFamily="34" charset="0"/>
                <a:cs typeface="Arial" panose="020B0604020202020204" pitchFamily="34" charset="0"/>
              </a:rPr>
              <a:t>election</a:t>
            </a:r>
            <a:r>
              <a:rPr lang="he-IL" sz="1100" dirty="0">
                <a:effectLst/>
                <a:latin typeface="Calibri" panose="020F0502020204030204" pitchFamily="34" charset="0"/>
                <a:ea typeface="Calibri" panose="020F0502020204030204" pitchFamily="34" charset="0"/>
                <a:cs typeface="Arial" panose="020B0604020202020204" pitchFamily="34" charset="0"/>
              </a:rPr>
              <a:t> ובוחר את הרכיב המשני החדש </a:t>
            </a:r>
            <a:br>
              <a:rPr lang="he-IL" sz="1100" dirty="0">
                <a:effectLst/>
                <a:latin typeface="Calibri" panose="020F0502020204030204" pitchFamily="34" charset="0"/>
                <a:ea typeface="Calibri" panose="020F0502020204030204" pitchFamily="34" charset="0"/>
                <a:cs typeface="Arial" panose="020B0604020202020204" pitchFamily="34" charset="0"/>
              </a:rPr>
            </a:br>
            <a:r>
              <a:rPr lang="en-US"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חשוב לציין כל רפליקציה מייצגת מבנה נתונים ספציפי כלומר כל אחת יכולה לשמש אותנו בתור מבנה נתונים ללא תלות בכלל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r>
              <a:rPr lang="he-IL" sz="1100" dirty="0">
                <a:effectLst/>
                <a:latin typeface="Calibri" panose="020F0502020204030204" pitchFamily="34" charset="0"/>
                <a:ea typeface="Calibri" panose="020F0502020204030204" pitchFamily="34" charset="0"/>
                <a:cs typeface="Arial" panose="020B0604020202020204" pitchFamily="34" charset="0"/>
              </a:rPr>
              <a:t>ניתן להגדיר מספר רפלקציות על אותו שרת ורק להגדיר ל-</a:t>
            </a:r>
            <a:r>
              <a:rPr lang="he-IL" sz="1100" dirty="0">
                <a:effectLst/>
                <a:ea typeface="Calibri" panose="020F0502020204030204" pitchFamily="34" charset="0"/>
                <a:cs typeface="Calibri" panose="020F0502020204030204" pitchFamily="34" charset="0"/>
              </a:rPr>
              <a:t> </a:t>
            </a:r>
            <a:r>
              <a:rPr lang="en-US" sz="1100" dirty="0">
                <a:effectLst/>
                <a:latin typeface="Calibri" panose="020F0502020204030204" pitchFamily="34" charset="0"/>
                <a:ea typeface="Calibri" panose="020F0502020204030204" pitchFamily="34" charset="0"/>
                <a:cs typeface="Arial" panose="020B0604020202020204" pitchFamily="34" charset="0"/>
              </a:rPr>
              <a:t>Arbiter</a:t>
            </a:r>
            <a:r>
              <a:rPr lang="he-IL" sz="1100" dirty="0">
                <a:effectLst/>
                <a:latin typeface="Calibri" panose="020F0502020204030204" pitchFamily="34" charset="0"/>
                <a:ea typeface="Calibri" panose="020F0502020204030204" pitchFamily="34" charset="0"/>
                <a:cs typeface="Arial" panose="020B0604020202020204" pitchFamily="34" charset="0"/>
              </a:rPr>
              <a:t>את ה-</a:t>
            </a:r>
            <a:r>
              <a:rPr lang="en-US" sz="1100" dirty="0" err="1">
                <a:effectLst/>
                <a:latin typeface="Calibri" panose="020F0502020204030204" pitchFamily="34" charset="0"/>
                <a:ea typeface="Calibri" panose="020F0502020204030204" pitchFamily="34" charset="0"/>
                <a:cs typeface="Arial" panose="020B0604020202020204" pitchFamily="34" charset="0"/>
              </a:rPr>
              <a:t>ip</a:t>
            </a:r>
            <a:r>
              <a:rPr lang="he-IL" sz="1100" dirty="0">
                <a:effectLst/>
                <a:latin typeface="Calibri" panose="020F0502020204030204" pitchFamily="34" charset="0"/>
                <a:ea typeface="Calibri" panose="020F0502020204030204" pitchFamily="34" charset="0"/>
                <a:cs typeface="Arial" panose="020B0604020202020204" pitchFamily="34" charset="0"/>
              </a:rPr>
              <a:t> של כל רפלקציה סט , כל אחד יכול לשמש עצמאית כל שרת וגם כ- יחידה פרטנית (אחסון על </a:t>
            </a:r>
            <a:r>
              <a:rPr lang="en-US" sz="1100" dirty="0">
                <a:effectLst/>
                <a:latin typeface="Calibri" panose="020F0502020204030204" pitchFamily="34" charset="0"/>
                <a:ea typeface="Calibri" panose="020F0502020204030204" pitchFamily="34" charset="0"/>
                <a:cs typeface="Arial" panose="020B0604020202020204" pitchFamily="34" charset="0"/>
              </a:rPr>
              <a:t>HD</a:t>
            </a:r>
            <a:r>
              <a:rPr lang="he-IL" sz="1100" dirty="0">
                <a:effectLst/>
                <a:latin typeface="Calibri" panose="020F0502020204030204" pitchFamily="34" charset="0"/>
                <a:ea typeface="Calibri" panose="020F0502020204030204" pitchFamily="34" charset="0"/>
                <a:cs typeface="Arial" panose="020B0604020202020204" pitchFamily="34" charset="0"/>
              </a:rPr>
              <a:t> שונה) עקרון זה עוזר לנו להוריד את רמת התאוששות בצורה דרמטית ולבצע זאת בחינם </a:t>
            </a:r>
          </a:p>
          <a:p>
            <a:r>
              <a:rPr lang="he-IL" sz="1100" dirty="0">
                <a:effectLst/>
                <a:latin typeface="Calibri" panose="020F0502020204030204" pitchFamily="34" charset="0"/>
                <a:cs typeface="Arial" panose="020B0604020202020204" pitchFamily="34" charset="0"/>
              </a:rPr>
              <a:t>כל מה שאנחנו צריכים להגדיר זה ה- </a:t>
            </a:r>
            <a:r>
              <a:rPr lang="en-US" sz="1100" dirty="0">
                <a:effectLst/>
                <a:latin typeface="Calibri" panose="020F0502020204030204" pitchFamily="34" charset="0"/>
                <a:cs typeface="Arial" panose="020B0604020202020204" pitchFamily="34" charset="0"/>
              </a:rPr>
              <a:t>IP</a:t>
            </a:r>
            <a:r>
              <a:rPr lang="he-IL" sz="1100" dirty="0">
                <a:effectLst/>
                <a:latin typeface="Calibri" panose="020F0502020204030204" pitchFamily="34" charset="0"/>
                <a:cs typeface="Arial" panose="020B0604020202020204" pitchFamily="34" charset="0"/>
              </a:rPr>
              <a:t> של הרפלקציות ל</a:t>
            </a:r>
            <a:r>
              <a:rPr lang="en-US" sz="1100" dirty="0">
                <a:effectLst/>
                <a:latin typeface="Calibri" panose="020F0502020204030204" pitchFamily="34" charset="0"/>
                <a:cs typeface="Arial" panose="020B0604020202020204" pitchFamily="34" charset="0"/>
              </a:rPr>
              <a:t>arbiter</a:t>
            </a:r>
            <a:endParaRPr lang="he-IL" sz="1700" dirty="0"/>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3876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נותן לנו את היכולת לפזר את הדאטה שלנו (</a:t>
            </a:r>
            <a:r>
              <a:rPr lang="en-US" sz="1100" dirty="0">
                <a:effectLst/>
                <a:latin typeface="Calibri" panose="020F0502020204030204" pitchFamily="34" charset="0"/>
                <a:ea typeface="Calibri" panose="020F0502020204030204" pitchFamily="34" charset="0"/>
                <a:cs typeface="Arial" panose="020B0604020202020204" pitchFamily="34" charset="0"/>
              </a:rPr>
              <a:t>collection</a:t>
            </a:r>
            <a:r>
              <a:rPr lang="he-IL" sz="1100" dirty="0">
                <a:effectLst/>
                <a:latin typeface="Calibri" panose="020F0502020204030204" pitchFamily="34" charset="0"/>
                <a:ea typeface="Calibri" panose="020F0502020204030204" pitchFamily="34" charset="0"/>
                <a:cs typeface="Arial" panose="020B0604020202020204" pitchFamily="34" charset="0"/>
              </a:rPr>
              <a:t>) שלנו על מספר </a:t>
            </a:r>
            <a:r>
              <a:rPr lang="en-US" sz="1100" dirty="0">
                <a:effectLst/>
                <a:latin typeface="Calibri" panose="020F0502020204030204" pitchFamily="34" charset="0"/>
                <a:ea typeface="Calibri" panose="020F0502020204030204" pitchFamily="34" charset="0"/>
                <a:cs typeface="Arial" panose="020B0604020202020204" pitchFamily="34" charset="0"/>
              </a:rPr>
              <a:t>hard discs</a:t>
            </a:r>
            <a:r>
              <a:rPr lang="en-US"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הסיבות לבצע זאת הן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להגדיל את כמות האחסון ללא מאמץ – רק להוסיף מקום אחסון ולקשר אותו באמצעות </a:t>
            </a:r>
            <a:r>
              <a:rPr lang="en-US" sz="1100" dirty="0">
                <a:effectLst/>
                <a:latin typeface="Calibri" panose="020F0502020204030204" pitchFamily="34" charset="0"/>
                <a:ea typeface="Calibri" panose="020F0502020204030204" pitchFamily="34" charset="0"/>
                <a:cs typeface="Arial" panose="020B0604020202020204" pitchFamily="34" charset="0"/>
              </a:rPr>
              <a:t>Sharding</a:t>
            </a:r>
            <a:r>
              <a:rPr lang="en-US"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במבנים קטנים לוקח פחות זמן לחפש , ל- </a:t>
            </a:r>
            <a:r>
              <a:rPr lang="en-US" sz="1100" dirty="0">
                <a:effectLst/>
                <a:latin typeface="Calibri" panose="020F0502020204030204" pitchFamily="34" charset="0"/>
                <a:ea typeface="Calibri" panose="020F0502020204030204" pitchFamily="34" charset="0"/>
                <a:cs typeface="Arial" panose="020B0604020202020204" pitchFamily="34" charset="0"/>
              </a:rPr>
              <a:t>MongoDB</a:t>
            </a:r>
            <a:r>
              <a:rPr lang="he-IL" sz="1100" dirty="0">
                <a:effectLst/>
                <a:latin typeface="Calibri" panose="020F0502020204030204" pitchFamily="34" charset="0"/>
                <a:ea typeface="Calibri" panose="020F0502020204030204" pitchFamily="34" charset="0"/>
                <a:cs typeface="Arial" panose="020B0604020202020204" pitchFamily="34" charset="0"/>
              </a:rPr>
              <a:t> יש רכיב עיבוד שקוראים לו </a:t>
            </a:r>
            <a:r>
              <a:rPr lang="en-US" sz="1100" dirty="0">
                <a:effectLst/>
                <a:latin typeface="Calibri" panose="020F0502020204030204" pitchFamily="34" charset="0"/>
                <a:ea typeface="Calibri" panose="020F0502020204030204" pitchFamily="34" charset="0"/>
                <a:cs typeface="Arial" panose="020B0604020202020204" pitchFamily="34" charset="0"/>
              </a:rPr>
              <a:t>Mongos</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הוא יודע לקבל מאיתנו פרוטוקול שע"פ הוא יודע לחלק את הדאטה לדיסקים (למשל לפי א-ב)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חשוב להגיד שלפעמים החלוקה הינה הוגנת או לא ניתנת לחלוקה למשל משפחת לוי וכהן הם הרבה יותר גדולות באוכלוסייה הכללית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דומה ל- </a:t>
            </a:r>
            <a:r>
              <a:rPr lang="en-US" sz="1100" dirty="0">
                <a:effectLst/>
                <a:latin typeface="Calibri" panose="020F0502020204030204" pitchFamily="34" charset="0"/>
                <a:ea typeface="Calibri" panose="020F0502020204030204" pitchFamily="34" charset="0"/>
                <a:cs typeface="Arial" panose="020B0604020202020204" pitchFamily="34" charset="0"/>
              </a:rPr>
              <a:t>partition </a:t>
            </a:r>
            <a:r>
              <a:rPr lang="he-IL" sz="1100" dirty="0">
                <a:effectLst/>
                <a:latin typeface="Calibri" panose="020F0502020204030204" pitchFamily="34" charset="0"/>
                <a:ea typeface="Calibri" panose="020F0502020204030204" pitchFamily="34" charset="0"/>
                <a:cs typeface="Arial" panose="020B0604020202020204" pitchFamily="34" charset="0"/>
              </a:rPr>
              <a:t> אך הם חכמים כי רכיב העיבוד של </a:t>
            </a:r>
            <a:r>
              <a:rPr lang="en-US" sz="1100" dirty="0">
                <a:effectLst/>
                <a:latin typeface="Calibri" panose="020F0502020204030204" pitchFamily="34" charset="0"/>
                <a:ea typeface="Calibri" panose="020F0502020204030204" pitchFamily="34" charset="0"/>
                <a:cs typeface="Arial" panose="020B0604020202020204" pitchFamily="34" charset="0"/>
              </a:rPr>
              <a:t>mongo </a:t>
            </a:r>
            <a:r>
              <a:rPr lang="he-IL" sz="1100" dirty="0">
                <a:effectLst/>
                <a:latin typeface="Calibri" panose="020F0502020204030204" pitchFamily="34" charset="0"/>
                <a:ea typeface="Calibri" panose="020F0502020204030204" pitchFamily="34" charset="0"/>
                <a:cs typeface="Arial" panose="020B0604020202020204" pitchFamily="34" charset="0"/>
              </a:rPr>
              <a:t> יודע לפי מה לבזר את הדאטה  - ולפי זה לבצע את החיפוש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נקודה חשובה שוב עולה הצורך לתכנון שלנו כדי לבצע פעולות בצורה יעילות </a:t>
            </a:r>
          </a:p>
          <a:p>
            <a:pPr marL="1143000" marR="0" lvl="2" indent="-228600" algn="r" rtl="1">
              <a:lnSpc>
                <a:spcPct val="107000"/>
              </a:lnSpc>
              <a:spcBef>
                <a:spcPts val="0"/>
              </a:spcBef>
              <a:spcAft>
                <a:spcPts val="80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פתרון במידה ואנחנו נחשפים למקרה כזה ישנם רכיבים שמאפשרים להחליף כל טקסט למספר ולמיין לפי צירוף מספרים וכו</a:t>
            </a:r>
            <a:r>
              <a:rPr lang="en-US" sz="1100" dirty="0">
                <a:effectLst/>
                <a:latin typeface="Calibri" panose="020F0502020204030204" pitchFamily="34" charset="0"/>
                <a:ea typeface="Calibri" panose="020F0502020204030204" pitchFamily="34" charset="0"/>
                <a:cs typeface="Arial" panose="020B0604020202020204" pitchFamily="34" charset="0"/>
              </a:rPr>
              <a:t>'</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832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הגדולה של </a:t>
            </a:r>
            <a:r>
              <a:rPr lang="en-US" sz="1100" dirty="0">
                <a:effectLst/>
                <a:latin typeface="Calibri" panose="020F0502020204030204" pitchFamily="34" charset="0"/>
                <a:ea typeface="Calibri" panose="020F0502020204030204" pitchFamily="34" charset="0"/>
                <a:cs typeface="Arial" panose="020B0604020202020204" pitchFamily="34" charset="0"/>
              </a:rPr>
              <a:t>mongo</a:t>
            </a:r>
            <a:r>
              <a:rPr lang="he-IL" sz="1100" dirty="0">
                <a:effectLst/>
                <a:latin typeface="Calibri" panose="020F0502020204030204" pitchFamily="34" charset="0"/>
                <a:ea typeface="Calibri" panose="020F0502020204030204" pitchFamily="34" charset="0"/>
                <a:cs typeface="Arial" panose="020B0604020202020204" pitchFamily="34" charset="0"/>
              </a:rPr>
              <a:t> היא שזה מאוד פשוט לבזר את הדאטה שלנו בכל מקום, נדרש מאיתנו רק להרים </a:t>
            </a:r>
            <a:r>
              <a:rPr lang="en-US" sz="1100" dirty="0">
                <a:effectLst/>
                <a:latin typeface="Calibri" panose="020F0502020204030204" pitchFamily="34" charset="0"/>
                <a:ea typeface="Calibri" panose="020F0502020204030204" pitchFamily="34" charset="0"/>
                <a:cs typeface="Arial" panose="020B0604020202020204" pitchFamily="34" charset="0"/>
              </a:rPr>
              <a:t>server </a:t>
            </a:r>
            <a:r>
              <a:rPr lang="he-IL" sz="1100" dirty="0">
                <a:effectLst/>
                <a:latin typeface="Calibri" panose="020F0502020204030204" pitchFamily="34" charset="0"/>
                <a:ea typeface="Calibri" panose="020F0502020204030204" pitchFamily="34" charset="0"/>
                <a:cs typeface="Arial" panose="020B0604020202020204" pitchFamily="34" charset="0"/>
              </a:rPr>
              <a:t> ולהריץ עליו </a:t>
            </a:r>
            <a:r>
              <a:rPr lang="en-US" sz="1100" dirty="0">
                <a:effectLst/>
                <a:latin typeface="Calibri" panose="020F0502020204030204" pitchFamily="34" charset="0"/>
                <a:ea typeface="Calibri" panose="020F0502020204030204" pitchFamily="34" charset="0"/>
                <a:cs typeface="Arial" panose="020B0604020202020204" pitchFamily="34" charset="0"/>
              </a:rPr>
              <a:t>mongo DB</a:t>
            </a:r>
            <a:r>
              <a:rPr lang="he-IL" sz="1100" dirty="0">
                <a:effectLst/>
                <a:latin typeface="Calibri" panose="020F0502020204030204" pitchFamily="34" charset="0"/>
                <a:ea typeface="Calibri" panose="020F0502020204030204" pitchFamily="34" charset="0"/>
                <a:cs typeface="Arial" panose="020B0604020202020204" pitchFamily="34" charset="0"/>
              </a:rPr>
              <a:t> ובקובץ ה- </a:t>
            </a:r>
            <a:r>
              <a:rPr lang="en-US" sz="1100" dirty="0">
                <a:effectLst/>
                <a:latin typeface="Calibri" panose="020F0502020204030204" pitchFamily="34" charset="0"/>
                <a:ea typeface="Calibri" panose="020F0502020204030204" pitchFamily="34" charset="0"/>
                <a:cs typeface="Arial" panose="020B0604020202020204" pitchFamily="34" charset="0"/>
              </a:rPr>
              <a:t>config</a:t>
            </a:r>
            <a:r>
              <a:rPr lang="he-IL" sz="1100" dirty="0">
                <a:effectLst/>
                <a:latin typeface="Calibri" panose="020F0502020204030204" pitchFamily="34" charset="0"/>
                <a:ea typeface="Calibri" panose="020F0502020204030204" pitchFamily="34" charset="0"/>
                <a:cs typeface="Arial" panose="020B0604020202020204" pitchFamily="34" charset="0"/>
              </a:rPr>
              <a:t> שלו להגיד לו שהוא שייך ל- </a:t>
            </a:r>
            <a:r>
              <a:rPr lang="en-US" sz="1100" dirty="0">
                <a:effectLst/>
                <a:latin typeface="Calibri" panose="020F0502020204030204" pitchFamily="34" charset="0"/>
                <a:ea typeface="Calibri" panose="020F0502020204030204" pitchFamily="34" charset="0"/>
                <a:cs typeface="Arial" panose="020B0604020202020204" pitchFamily="34" charset="0"/>
              </a:rPr>
              <a:t>replica set</a:t>
            </a:r>
            <a:r>
              <a:rPr lang="he-IL" sz="1100" dirty="0">
                <a:effectLst/>
                <a:latin typeface="Calibri" panose="020F0502020204030204" pitchFamily="34" charset="0"/>
                <a:ea typeface="Calibri" panose="020F0502020204030204" pitchFamily="34" charset="0"/>
                <a:cs typeface="Arial" panose="020B0604020202020204" pitchFamily="34" charset="0"/>
              </a:rPr>
              <a:t> בשם כלשהו או מספר כלשהו , מהרגע שהקובץ שהגדרנו עובד כל רכיבי העיבוד של </a:t>
            </a:r>
            <a:r>
              <a:rPr lang="en-US" sz="1100" dirty="0">
                <a:effectLst/>
                <a:latin typeface="Calibri" panose="020F0502020204030204" pitchFamily="34" charset="0"/>
                <a:ea typeface="Calibri" panose="020F0502020204030204" pitchFamily="34" charset="0"/>
                <a:cs typeface="Arial" panose="020B0604020202020204" pitchFamily="34" charset="0"/>
              </a:rPr>
              <a:t>mongo </a:t>
            </a:r>
            <a:r>
              <a:rPr lang="he-IL" sz="1100" dirty="0">
                <a:effectLst/>
                <a:latin typeface="Calibri" panose="020F0502020204030204" pitchFamily="34" charset="0"/>
                <a:ea typeface="Calibri" panose="020F0502020204030204" pitchFamily="34" charset="0"/>
                <a:cs typeface="Arial" panose="020B0604020202020204" pitchFamily="34" charset="0"/>
              </a:rPr>
              <a:t> יודעים מה לעשות ואיך ולעשות למשל:</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כמה </a:t>
            </a:r>
            <a:r>
              <a:rPr lang="en-US" sz="1100" dirty="0">
                <a:effectLst/>
                <a:latin typeface="Calibri" panose="020F0502020204030204" pitchFamily="34" charset="0"/>
                <a:ea typeface="Calibri" panose="020F0502020204030204" pitchFamily="34" charset="0"/>
                <a:cs typeface="Arial" panose="020B0604020202020204" pitchFamily="34" charset="0"/>
              </a:rPr>
              <a:t>Sharding</a:t>
            </a:r>
            <a:r>
              <a:rPr lang="he-IL" sz="1100" dirty="0">
                <a:effectLst/>
                <a:latin typeface="Calibri" panose="020F0502020204030204" pitchFamily="34" charset="0"/>
                <a:ea typeface="Calibri" panose="020F0502020204030204" pitchFamily="34" charset="0"/>
                <a:cs typeface="Arial" panose="020B0604020202020204" pitchFamily="34" charset="0"/>
              </a:rPr>
              <a:t> לבנות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לאן לפנות בקריאה וכתיבה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r>
              <a:rPr lang="he-IL" sz="1100" dirty="0">
                <a:effectLst/>
                <a:latin typeface="Calibri" panose="020F0502020204030204" pitchFamily="34" charset="0"/>
                <a:ea typeface="Calibri" panose="020F0502020204030204" pitchFamily="34" charset="0"/>
                <a:cs typeface="Arial" panose="020B0604020202020204" pitchFamily="34" charset="0"/>
              </a:rPr>
              <a:t>עובד מאוד טוב עם חלקים שמחוברים ישירות עליו -לכן מתאים למקרים שבהם נדרש לבצע פעולות אבל בזמן יחסית גדול שעה לפחות או האם אנחנו לא צריכים שהדאטה יהיה מעודכן כל הזמן אלא חצי מעודכן , למשל עדכון סטאטוסים, פרופיל כל דבר שלא קרה שום דבר קריטי אם בדקת את הדאטה קיבלתי דאטה שברובו הוא מדויק,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2627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ביצועים מהירים – ללא </a:t>
            </a:r>
            <a:r>
              <a:rPr lang="en-US" sz="1100" dirty="0">
                <a:effectLst/>
                <a:latin typeface="Calibri" panose="020F0502020204030204" pitchFamily="34" charset="0"/>
                <a:ea typeface="Calibri" panose="020F0502020204030204" pitchFamily="34" charset="0"/>
                <a:cs typeface="Arial" panose="020B0604020202020204" pitchFamily="34" charset="0"/>
              </a:rPr>
              <a:t>Join</a:t>
            </a: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עבודה יעילה עם מבני נתונים גדולים  - מסמכים גדולים ושונים</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מקבל בסופו של דבר מסמך ושומר אותו כפי שהוא ללא כל מגבלה או קושי</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זמינות מלאה  - ללא בעיות של חוסר יציבות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שימוש ב- </a:t>
            </a:r>
            <a:r>
              <a:rPr lang="en-US" sz="1100" dirty="0">
                <a:effectLst/>
                <a:latin typeface="Calibri" panose="020F0502020204030204" pitchFamily="34" charset="0"/>
                <a:ea typeface="Calibri" panose="020F0502020204030204" pitchFamily="34" charset="0"/>
                <a:cs typeface="Arial" panose="020B0604020202020204" pitchFamily="34" charset="0"/>
              </a:rPr>
              <a:t>Replication</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"שכפול" המידע ליחידות נוספות לצורך גיבוי</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ניהול מקורות דאטה בצורה טובה מאוד – מאפשר גמישות בניהול מקורות הדאטה כך שלא גורם לעומס יתר של המערכת - </a:t>
            </a:r>
            <a:r>
              <a:rPr lang="en-US" sz="1100" dirty="0">
                <a:effectLst/>
                <a:latin typeface="Calibri" panose="020F0502020204030204" pitchFamily="34" charset="0"/>
                <a:ea typeface="Calibri" panose="020F0502020204030204" pitchFamily="34" charset="0"/>
                <a:cs typeface="Arial" panose="020B0604020202020204" pitchFamily="34" charset="0"/>
              </a:rPr>
              <a:t>Shards</a:t>
            </a: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הוספת עוד שרתים במקום לקנות מחשבים גדולים יותר</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שפת שאילות רחבה  - תומכת בתהליכי כתיבה וקריאה (</a:t>
            </a:r>
            <a:r>
              <a:rPr lang="en-US" sz="1100" dirty="0">
                <a:effectLst/>
                <a:latin typeface="Calibri" panose="020F0502020204030204" pitchFamily="34" charset="0"/>
                <a:ea typeface="Calibri" panose="020F0502020204030204" pitchFamily="34" charset="0"/>
                <a:cs typeface="Arial" panose="020B0604020202020204" pitchFamily="34" charset="0"/>
              </a:rPr>
              <a:t>Crud</a:t>
            </a:r>
            <a:r>
              <a:rPr lang="he-IL" sz="1100" dirty="0">
                <a:effectLst/>
                <a:latin typeface="Calibri" panose="020F0502020204030204" pitchFamily="34" charset="0"/>
                <a:ea typeface="Calibri" panose="020F0502020204030204" pitchFamily="34" charset="0"/>
                <a:cs typeface="Arial" panose="020B0604020202020204" pitchFamily="34" charset="0"/>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ניתן לבצע אימות נונים מוגדר</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485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endParaRPr lang="en-US" sz="1100" b="0" kern="120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8284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endParaRPr lang="en-US" sz="1100" b="0" kern="120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1738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endParaRPr lang="en-US" sz="1100" b="0" kern="120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08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נתחיל מהקדמה על מזה </a:t>
            </a:r>
            <a:r>
              <a:rPr lang="en-US" dirty="0"/>
              <a:t>RDBMS </a:t>
            </a:r>
            <a:r>
              <a:rPr lang="he-IL" dirty="0"/>
              <a:t> זה יעזור לנו אחר כך שנתחיל לדבר על </a:t>
            </a:r>
            <a:r>
              <a:rPr lang="en-US" dirty="0"/>
              <a:t>NoSQL</a:t>
            </a:r>
            <a:r>
              <a:rPr lang="he-IL" dirty="0"/>
              <a:t> – לפני שנבין מה זה חשוב להבין למה צריך </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he-IL" dirty="0"/>
              <a:t>הבסיס ל-</a:t>
            </a:r>
            <a:r>
              <a:rPr lang="en-US" dirty="0"/>
              <a:t>SQL</a:t>
            </a:r>
            <a:r>
              <a:rPr lang="he-IL" dirty="0"/>
              <a:t> הוא ה- </a:t>
            </a:r>
            <a:r>
              <a:rPr lang="en-US" dirty="0"/>
              <a:t>RDBMS</a:t>
            </a:r>
            <a:r>
              <a:rPr lang="he-IL" dirty="0"/>
              <a:t> שהוא מערכת הניהול של בסיסי נתונים הטבלאיים ועליהם אנחנו משתמשים ב-</a:t>
            </a:r>
            <a:r>
              <a:rPr lang="en-US" dirty="0"/>
              <a:t>SQL</a:t>
            </a:r>
            <a:r>
              <a:rPr lang="he-IL" dirty="0"/>
              <a:t> כדי לבצע שאילתות.</a:t>
            </a:r>
          </a:p>
          <a:p>
            <a:pPr marL="0" indent="0">
              <a:buFont typeface="Arial" panose="020B0604020202020204" pitchFamily="34" charset="0"/>
              <a:buNone/>
            </a:pPr>
            <a:endParaRPr lang="he-IL" dirty="0"/>
          </a:p>
          <a:p>
            <a:pPr marL="0" indent="0">
              <a:buFont typeface="Arial" panose="020B0604020202020204" pitchFamily="34" charset="0"/>
              <a:buNone/>
            </a:pPr>
            <a:r>
              <a:rPr lang="he-IL" dirty="0"/>
              <a:t>המבנה מורכב מטבלאות שכל טבלה מייצגת ישות בעולם האמיתי  - זה דבר מאוד חשוב להדגיש אותו </a:t>
            </a:r>
          </a:p>
          <a:p>
            <a:pPr marL="0" indent="0">
              <a:buFont typeface="Arial" panose="020B0604020202020204" pitchFamily="34" charset="0"/>
              <a:buNone/>
            </a:pPr>
            <a:endParaRPr lang="he-IL" dirty="0"/>
          </a:p>
          <a:p>
            <a:pPr marL="0" indent="0">
              <a:buFont typeface="Arial" panose="020B0604020202020204" pitchFamily="34" charset="0"/>
              <a:buNone/>
            </a:pPr>
            <a:r>
              <a:rPr lang="he-IL" dirty="0"/>
              <a:t>כל ישות מחוברת לישות אחרת בעזרת </a:t>
            </a:r>
            <a:r>
              <a:rPr lang="en-US" dirty="0"/>
              <a:t>Join </a:t>
            </a:r>
            <a:r>
              <a:rPr lang="he-IL" dirty="0"/>
              <a:t> ותהליך הטיוב של המערכת נקרה נורמליזציה (ישנה הבנה שהסטודנטים מכירים את התהליך)</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he-IL" dirty="0"/>
              <a:t>ובסוף אנחנו משתמשים בשאילתות של </a:t>
            </a:r>
            <a:r>
              <a:rPr lang="en-US" dirty="0"/>
              <a:t>SQL</a:t>
            </a:r>
            <a:r>
              <a:rPr lang="he-IL" dirty="0"/>
              <a:t> על מבנים אלו  - נקודה למחשבה אנחנו מבינים שאם זה </a:t>
            </a:r>
            <a:r>
              <a:rPr lang="en-US" dirty="0"/>
              <a:t>NoSQL</a:t>
            </a:r>
            <a:r>
              <a:rPr lang="he-IL" dirty="0"/>
              <a:t> אז משהו צריך להשתנות מהחוקים שדיברנו עליהם עכשיו למשל או </a:t>
            </a:r>
            <a:r>
              <a:rPr lang="en-US" dirty="0"/>
              <a:t>Join </a:t>
            </a:r>
            <a:r>
              <a:rPr lang="he-IL" dirty="0"/>
              <a:t> או הנרמול וכו</a:t>
            </a:r>
            <a:r>
              <a:rPr lang="en-US" dirty="0"/>
              <a:t>'</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05733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endParaRPr lang="en-US" sz="1100" b="0" kern="120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9488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endParaRPr lang="en-US" sz="1100" b="0" kern="120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206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endParaRPr lang="en-US" sz="1100" b="0" kern="120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92976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endParaRPr lang="en-US" sz="1100" b="0" kern="120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390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endParaRPr lang="en-US" sz="1100" b="0" kern="120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304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endParaRPr lang="en-US" sz="1100" b="0" kern="120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6420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endParaRPr lang="en-US" sz="1100" b="0" kern="120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9486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r" defTabSz="914400" rtl="1" eaLnBrk="1" latinLnBrk="0" hangingPunct="1"/>
            <a:endParaRPr lang="en-US" sz="1100" b="0" kern="1200" dirty="0">
              <a:solidFill>
                <a:schemeClr val="tx1"/>
              </a:solidFill>
              <a:latin typeface="+mn-lt"/>
              <a:ea typeface="+mn-ea"/>
              <a:cs typeface="+mn-cs"/>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7001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ניתן למצוא חברות אפליקציות משחקים ו</a:t>
            </a:r>
            <a:r>
              <a:rPr lang="en-US" sz="1100" dirty="0">
                <a:effectLst/>
                <a:latin typeface="Calibri" panose="020F0502020204030204" pitchFamily="34" charset="0"/>
                <a:ea typeface="Calibri" panose="020F0502020204030204" pitchFamily="34" charset="0"/>
                <a:cs typeface="Arial" panose="020B0604020202020204" pitchFamily="34" charset="0"/>
              </a:rPr>
              <a:t>IOT</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62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תזכורת - ככה נראית טבלה כמו שאנחנו מכירים </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דיברנו על זה בהתחלה שמבנה נתונים רלציוני שומר שורות אחת ליד השנייה ולכן מאוד נוח לחפש שורות ככה אבל מה אם אני צריך לבצע ניתוח לפי עמודה והטבלה שלי היא של כל הרשומות במדינת ישראל למשל  - זה ייקח לי הרבה מאוד זמן נכון </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מבנה זה קשור בעיקר לניתוחים סטטיסטיים כי לרוב סוג ניתוחים זה יתבצע על עמודות ולא על שורות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12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דוגמא למבנה נתונים טבלאי חשוב להדגיש:</a:t>
            </a:r>
          </a:p>
          <a:p>
            <a:pPr marL="171450" indent="-171450">
              <a:buFont typeface="Arial" panose="020B0604020202020204" pitchFamily="34" charset="0"/>
              <a:buChar char="•"/>
            </a:pPr>
            <a:r>
              <a:rPr lang="he-IL" dirty="0"/>
              <a:t>ישויות של הטבלאות </a:t>
            </a:r>
          </a:p>
          <a:p>
            <a:pPr marL="171450" indent="-171450">
              <a:buFont typeface="Arial" panose="020B0604020202020204" pitchFamily="34" charset="0"/>
              <a:buChar char="•"/>
            </a:pPr>
            <a:r>
              <a:rPr lang="he-IL" dirty="0"/>
              <a:t>הקשרים ולפי מה נבנה כל קשר</a:t>
            </a:r>
          </a:p>
          <a:p>
            <a:pPr marL="171450" indent="-171450">
              <a:buFont typeface="Arial" panose="020B0604020202020204" pitchFamily="34" charset="0"/>
              <a:buChar char="•"/>
            </a:pPr>
            <a:r>
              <a:rPr lang="he-IL" dirty="0"/>
              <a:t>ניתן לראות נרמול </a:t>
            </a:r>
          </a:p>
          <a:p>
            <a:pPr marL="0" indent="0">
              <a:buFont typeface="Arial" panose="020B0604020202020204" pitchFamily="34" charset="0"/>
              <a:buNone/>
            </a:pPr>
            <a:endParaRPr lang="he-IL" dirty="0"/>
          </a:p>
          <a:p>
            <a:pPr marL="0" indent="0">
              <a:buFont typeface="Arial" panose="020B0604020202020204" pitchFamily="34" charset="0"/>
              <a:buNone/>
            </a:pPr>
            <a:r>
              <a:rPr lang="he-IL" dirty="0"/>
              <a:t>דוגמא לשאילתה – כדי לבצע את השאילתה המערכת מבצע חיבור של שני קשרים של ישויות במקרה הזה תיוגים ומשתמשים ומחזירה פלט סופי אחרי החיבור ביניהם</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187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אז מה אנחנו עושים בעצם  - </a:t>
            </a:r>
          </a:p>
          <a:p>
            <a:pPr marL="800100" marR="0" lvl="1"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במקום לשמור שורה אחרי שורה אני שומר עמודה אחרי עמודה ואז על הדיסק קרוב אחד לשני זה מאפשר לנו לבצע טרנזקציות על עמודות בצורה מהירה יותר אפשר להבין את זה כהפוך מ-</a:t>
            </a:r>
            <a:r>
              <a:rPr lang="en-US" sz="1100" dirty="0">
                <a:effectLst/>
                <a:latin typeface="Calibri" panose="020F0502020204030204" pitchFamily="34" charset="0"/>
                <a:ea typeface="Calibri" panose="020F0502020204030204" pitchFamily="34" charset="0"/>
                <a:cs typeface="Arial" panose="020B0604020202020204" pitchFamily="34" charset="0"/>
              </a:rPr>
              <a:t>SQL</a:t>
            </a:r>
            <a:r>
              <a:rPr lang="he-IL" sz="1100" dirty="0">
                <a:effectLst/>
                <a:latin typeface="Calibri" panose="020F0502020204030204" pitchFamily="34" charset="0"/>
                <a:ea typeface="Calibri" panose="020F0502020204030204" pitchFamily="34" charset="0"/>
                <a:cs typeface="Arial" panose="020B0604020202020204" pitchFamily="34" charset="0"/>
              </a:rPr>
              <a:t> (במקום השורות)</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ואז אחנו מקבלים  - </a:t>
            </a:r>
          </a:p>
          <a:p>
            <a:pPr marL="800100" marR="0" lvl="1"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יכולת לבצע </a:t>
            </a:r>
            <a:r>
              <a:rPr lang="he-IL" sz="1100" dirty="0" err="1">
                <a:effectLst/>
                <a:latin typeface="Calibri" panose="020F0502020204030204" pitchFamily="34" charset="0"/>
                <a:ea typeface="Calibri" panose="020F0502020204030204" pitchFamily="34" charset="0"/>
                <a:cs typeface="Arial" panose="020B0604020202020204" pitchFamily="34" charset="0"/>
              </a:rPr>
              <a:t>אגרגציות</a:t>
            </a:r>
            <a:r>
              <a:rPr lang="he-IL" sz="1100" dirty="0">
                <a:effectLst/>
                <a:latin typeface="Calibri" panose="020F0502020204030204" pitchFamily="34" charset="0"/>
                <a:ea typeface="Calibri" panose="020F0502020204030204" pitchFamily="34" charset="0"/>
                <a:cs typeface="Arial" panose="020B0604020202020204" pitchFamily="34" charset="0"/>
              </a:rPr>
              <a:t> בצורה טובה יותר על עמודות </a:t>
            </a:r>
          </a:p>
          <a:p>
            <a:pPr marL="800100" marR="0" lvl="1"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לכל עמודה יש סוג דאטה שלה – שומר על אחידות נתונים בעמודה </a:t>
            </a:r>
          </a:p>
          <a:p>
            <a:pPr marL="800100" marR="0" lvl="1"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מאוד קל להוסיף עמודה לקובץ כל מה שצריך זה לטעון את המידע של העמודה ולצרף לטבלה הגדולה יותר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2030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יתרונות חסרונות  -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457200" marR="0" lvl="1" indent="0" algn="r" rtl="1">
              <a:lnSpc>
                <a:spcPct val="107000"/>
              </a:lnSpc>
              <a:spcBef>
                <a:spcPts val="0"/>
              </a:spcBef>
              <a:spcAft>
                <a:spcPts val="0"/>
              </a:spcAft>
              <a:buFont typeface="Courier New" panose="02070309020205020404" pitchFamily="49" charset="0"/>
              <a:buNone/>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על </a:t>
            </a:r>
            <a:r>
              <a:rPr lang="en-US" sz="1100" dirty="0" err="1">
                <a:effectLst/>
                <a:latin typeface="Calibri" panose="020F0502020204030204" pitchFamily="34" charset="0"/>
                <a:ea typeface="Calibri" panose="020F0502020204030204" pitchFamily="34" charset="0"/>
                <a:cs typeface="Arial" panose="020B0604020202020204" pitchFamily="34" charset="0"/>
              </a:rPr>
              <a:t>Hbase</a:t>
            </a:r>
            <a:r>
              <a:rPr lang="en-US" sz="1100" dirty="0">
                <a:effectLst/>
                <a:latin typeface="Calibri" panose="020F0502020204030204" pitchFamily="34" charset="0"/>
                <a:ea typeface="Calibri" panose="020F0502020204030204" pitchFamily="34" charset="0"/>
                <a:cs typeface="Arial" panose="020B0604020202020204" pitchFamily="34" charset="0"/>
              </a:rPr>
              <a:t> </a:t>
            </a:r>
            <a:r>
              <a:rPr lang="he-IL" sz="1100" dirty="0">
                <a:effectLst/>
                <a:latin typeface="Calibri" panose="020F0502020204030204" pitchFamily="34" charset="0"/>
                <a:ea typeface="Calibri" panose="020F0502020204030204" pitchFamily="34" charset="0"/>
                <a:cs typeface="Arial" panose="020B0604020202020204" pitchFamily="34" charset="0"/>
              </a:rPr>
              <a:t> אנחנו הולכים לדבר במצגת של </a:t>
            </a:r>
            <a:r>
              <a:rPr lang="en-US" sz="1100" dirty="0">
                <a:effectLst/>
                <a:latin typeface="Calibri" panose="020F0502020204030204" pitchFamily="34" charset="0"/>
                <a:ea typeface="Calibri" panose="020F0502020204030204" pitchFamily="34" charset="0"/>
                <a:cs typeface="Arial" panose="020B0604020202020204" pitchFamily="34" charset="0"/>
              </a:rPr>
              <a:t>Hadoop</a:t>
            </a:r>
            <a:r>
              <a:rPr lang="he-IL" sz="1100" dirty="0">
                <a:effectLst/>
                <a:latin typeface="Calibri" panose="020F0502020204030204" pitchFamily="34" charset="0"/>
                <a:ea typeface="Calibri" panose="020F0502020204030204" pitchFamily="34" charset="0"/>
                <a:cs typeface="Arial" panose="020B0604020202020204" pitchFamily="34" charset="0"/>
              </a:rPr>
              <a:t> אבל תזכרו את זה </a:t>
            </a:r>
            <a:r>
              <a:rPr lang="he-IL" sz="1100" dirty="0" err="1">
                <a:effectLst/>
                <a:latin typeface="Calibri" panose="020F0502020204030204" pitchFamily="34" charset="0"/>
                <a:ea typeface="Calibri" panose="020F0502020204030204" pitchFamily="34" charset="0"/>
                <a:cs typeface="Arial" panose="020B0604020202020204" pitchFamily="34" charset="0"/>
              </a:rPr>
              <a:t>לבנתיים</a:t>
            </a:r>
            <a:r>
              <a:rPr lang="he-IL" sz="11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יתרונות  -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כל עמודה מכילה את אותו סוג דאטה – היכולת פר יחידה מידע לתפוס הרבה פחות מקום על הדיסק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tabLst>
                <a:tab pos="4514850"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Improved Bandwidth Utilization</a:t>
            </a:r>
            <a:r>
              <a:rPr lang="he-IL" sz="1100" dirty="0">
                <a:effectLst/>
                <a:latin typeface="Calibri" panose="020F0502020204030204" pitchFamily="34" charset="0"/>
                <a:ea typeface="Calibri" panose="020F0502020204030204" pitchFamily="34" charset="0"/>
                <a:cs typeface="Arial" panose="020B0604020202020204" pitchFamily="34" charset="0"/>
              </a:rPr>
              <a:t> – רוחב פס מהיר יותר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ביצוע הקוד והאגרדציה מול המבנה יעיל יותר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tabLst>
                <a:tab pos="4514850"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Improved cache locality</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מאפשר לבצע </a:t>
            </a:r>
            <a:r>
              <a:rPr lang="en-US" sz="1100" dirty="0">
                <a:effectLst/>
                <a:latin typeface="Calibri" panose="020F0502020204030204" pitchFamily="34" charset="0"/>
                <a:ea typeface="Calibri" panose="020F0502020204030204" pitchFamily="34" charset="0"/>
                <a:cs typeface="Arial" panose="020B0604020202020204" pitchFamily="34" charset="0"/>
              </a:rPr>
              <a:t>caching</a:t>
            </a:r>
            <a:r>
              <a:rPr lang="he-IL" sz="1100" dirty="0">
                <a:effectLst/>
                <a:latin typeface="Calibri" panose="020F0502020204030204" pitchFamily="34" charset="0"/>
                <a:ea typeface="Calibri" panose="020F0502020204030204" pitchFamily="34" charset="0"/>
                <a:cs typeface="Arial" panose="020B0604020202020204" pitchFamily="34" charset="0"/>
              </a:rPr>
              <a:t> על עמודות והם לא תלויות בשינויים טקסטואליים אדירים</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חסרונות  -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אם אנחנו מחפשים שורות הוא הופך להיות פחות יעיל</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Symbol" panose="05050102010706020507" pitchFamily="18"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פחות יעיל בשימוש ב- </a:t>
            </a:r>
            <a:r>
              <a:rPr lang="en-US" sz="1100" dirty="0">
                <a:effectLst/>
                <a:latin typeface="Calibri" panose="020F0502020204030204" pitchFamily="34" charset="0"/>
                <a:ea typeface="Calibri" panose="020F0502020204030204" pitchFamily="34" charset="0"/>
                <a:cs typeface="Arial" panose="020B0604020202020204" pitchFamily="34" charset="0"/>
              </a:rPr>
              <a:t>insert</a:t>
            </a:r>
            <a:r>
              <a:rPr lang="he-IL" sz="1100" dirty="0">
                <a:effectLst/>
                <a:latin typeface="Calibri" panose="020F0502020204030204" pitchFamily="34" charset="0"/>
                <a:ea typeface="Calibri" panose="020F0502020204030204" pitchFamily="34" charset="0"/>
                <a:cs typeface="Arial" panose="020B0604020202020204" pitchFamily="34" charset="0"/>
              </a:rPr>
              <a:t> כי כל אובייקט מקושר לעמודות ונדרש להכניס כל עירך לכל עמודה כלומר אם יש לי אובייקט עם 6 עמודות נדרש לבצע 6 </a:t>
            </a:r>
            <a:r>
              <a:rPr lang="en-US" sz="1100" dirty="0">
                <a:effectLst/>
                <a:latin typeface="Calibri" panose="020F0502020204030204" pitchFamily="34" charset="0"/>
                <a:ea typeface="Calibri" panose="020F0502020204030204" pitchFamily="34" charset="0"/>
                <a:cs typeface="Arial" panose="020B0604020202020204" pitchFamily="34" charset="0"/>
              </a:rPr>
              <a:t>insert</a:t>
            </a:r>
            <a:r>
              <a:rPr lang="he-IL" sz="1100" dirty="0">
                <a:effectLst/>
                <a:latin typeface="Calibri" panose="020F0502020204030204" pitchFamily="34" charset="0"/>
                <a:ea typeface="Calibri" panose="020F0502020204030204" pitchFamily="34" charset="0"/>
                <a:cs typeface="Arial" panose="020B0604020202020204" pitchFamily="34" charset="0"/>
              </a:rPr>
              <a:t> – לא יעיל אם אנחנו רוצים לעבוד על שורה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7611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Arial" panose="020B0604020202020204" pitchFamily="34" charset="0"/>
              </a:rPr>
              <a:t>Partition</a:t>
            </a:r>
            <a:r>
              <a:rPr lang="en-US" sz="1800" dirty="0">
                <a:effectLst/>
                <a:latin typeface="Arial" panose="020B0604020202020204" pitchFamily="34" charset="0"/>
                <a:ea typeface="Calibri" panose="020F0502020204030204" pitchFamily="34" charset="0"/>
              </a:rPr>
              <a:t> </a:t>
            </a:r>
            <a:r>
              <a:rPr lang="he-IL" sz="1800" dirty="0">
                <a:effectLst/>
                <a:latin typeface="Arial" panose="020B0604020202020204" pitchFamily="34" charset="0"/>
                <a:ea typeface="Calibri" panose="020F0502020204030204" pitchFamily="34" charset="0"/>
              </a:rPr>
              <a:t>– מציין אסופה של עמודות בשורה, מורכב מ- </a:t>
            </a:r>
            <a:r>
              <a:rPr lang="en-US" sz="1800" dirty="0">
                <a:effectLst/>
                <a:latin typeface="Calibri" panose="020F0502020204030204" pitchFamily="34" charset="0"/>
                <a:ea typeface="Calibri" panose="020F0502020204030204" pitchFamily="34" charset="0"/>
                <a:cs typeface="Arial" panose="020B0604020202020204" pitchFamily="34" charset="0"/>
              </a:rPr>
              <a:t>partition key</a:t>
            </a:r>
            <a:r>
              <a:rPr lang="he-IL" sz="1800" dirty="0">
                <a:effectLst/>
                <a:latin typeface="Calibri" panose="020F0502020204030204" pitchFamily="34" charset="0"/>
                <a:ea typeface="Calibri" panose="020F0502020204030204" pitchFamily="34" charset="0"/>
                <a:cs typeface="Arial" panose="020B0604020202020204" pitchFamily="34" charset="0"/>
              </a:rPr>
              <a:t> שמאגד אינדקס של עמודות הקשורות לשורה מסוימת , בעצם ה- </a:t>
            </a:r>
            <a:r>
              <a:rPr lang="en-US" sz="1800" dirty="0">
                <a:effectLst/>
                <a:latin typeface="Calibri" panose="020F0502020204030204" pitchFamily="34" charset="0"/>
                <a:ea typeface="Calibri" panose="020F0502020204030204" pitchFamily="34" charset="0"/>
                <a:cs typeface="Arial" panose="020B0604020202020204" pitchFamily="34" charset="0"/>
              </a:rPr>
              <a:t>partition key</a:t>
            </a:r>
            <a:r>
              <a:rPr lang="he-IL" sz="1800" dirty="0">
                <a:effectLst/>
                <a:latin typeface="Calibri" panose="020F0502020204030204" pitchFamily="34" charset="0"/>
                <a:ea typeface="Calibri" panose="020F0502020204030204" pitchFamily="34" charset="0"/>
                <a:cs typeface="Arial" panose="020B0604020202020204" pitchFamily="34" charset="0"/>
              </a:rPr>
              <a:t> הוא מפתח המאגד אסופה של </a:t>
            </a:r>
            <a:r>
              <a:rPr lang="en-US" sz="1800" dirty="0">
                <a:effectLst/>
                <a:latin typeface="Calibri" panose="020F0502020204030204" pitchFamily="34" charset="0"/>
                <a:ea typeface="Calibri" panose="020F0502020204030204" pitchFamily="34" charset="0"/>
                <a:cs typeface="Arial" panose="020B0604020202020204" pitchFamily="34" charset="0"/>
              </a:rPr>
              <a:t>key-value pair</a:t>
            </a:r>
            <a:r>
              <a:rPr lang="he-IL" sz="1800" dirty="0">
                <a:effectLst/>
                <a:latin typeface="Calibri" panose="020F0502020204030204" pitchFamily="34" charset="0"/>
                <a:ea typeface="Calibri" panose="020F0502020204030204" pitchFamily="34" charset="0"/>
                <a:cs typeface="Arial" panose="020B0604020202020204" pitchFamily="34" charset="0"/>
              </a:rPr>
              <a:t> שלכל עמודה יש מפתח ועירך כל שהו   - התוצאה של זה הוא מבנה נתונים מסוג </a:t>
            </a:r>
            <a:r>
              <a:rPr lang="en-US" sz="1800" dirty="0">
                <a:effectLst/>
                <a:latin typeface="Calibri" panose="020F0502020204030204" pitchFamily="34" charset="0"/>
                <a:ea typeface="Calibri" panose="020F0502020204030204" pitchFamily="34" charset="0"/>
                <a:cs typeface="Arial" panose="020B0604020202020204" pitchFamily="34" charset="0"/>
              </a:rPr>
              <a:t>column DB </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מורכב מבסיס של מפתח ועירך </a:t>
            </a:r>
          </a:p>
          <a:p>
            <a:pPr marL="800100" marR="0" lvl="1"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מפתח = </a:t>
            </a:r>
            <a:r>
              <a:rPr lang="en-US" sz="1100" dirty="0">
                <a:effectLst/>
                <a:latin typeface="Calibri" panose="020F0502020204030204" pitchFamily="34" charset="0"/>
                <a:ea typeface="Calibri" panose="020F0502020204030204" pitchFamily="34" charset="0"/>
                <a:cs typeface="Arial" panose="020B0604020202020204" pitchFamily="34" charset="0"/>
              </a:rPr>
              <a:t>Partition key</a:t>
            </a:r>
            <a:r>
              <a:rPr lang="he-IL" sz="1100" dirty="0">
                <a:effectLst/>
                <a:latin typeface="Calibri" panose="020F0502020204030204" pitchFamily="34" charset="0"/>
                <a:ea typeface="Calibri" panose="020F0502020204030204" pitchFamily="34" charset="0"/>
                <a:cs typeface="Arial" panose="020B0604020202020204" pitchFamily="34" charset="0"/>
              </a:rPr>
              <a:t> </a:t>
            </a:r>
          </a:p>
          <a:p>
            <a:pPr marL="800100" marR="0" lvl="1" indent="-342900" algn="r" defTabSz="914400" rtl="1" eaLnBrk="1" fontAlgn="auto" latinLnBrk="0" hangingPunct="1">
              <a:lnSpc>
                <a:spcPct val="107000"/>
              </a:lnSpc>
              <a:spcBef>
                <a:spcPts val="0"/>
              </a:spcBef>
              <a:spcAft>
                <a:spcPts val="0"/>
              </a:spcAft>
              <a:buClrTx/>
              <a:buSzTx/>
              <a:buFont typeface="Symbol" panose="05050102010706020507" pitchFamily="18" charset="2"/>
              <a:buChar char=""/>
              <a:tabLst/>
              <a:defRPr/>
            </a:pPr>
            <a:r>
              <a:rPr lang="he-IL" sz="1100" dirty="0">
                <a:effectLst/>
                <a:latin typeface="Calibri" panose="020F0502020204030204" pitchFamily="34" charset="0"/>
                <a:ea typeface="Calibri" panose="020F0502020204030204" pitchFamily="34" charset="0"/>
                <a:cs typeface="Arial" panose="020B0604020202020204" pitchFamily="34" charset="0"/>
              </a:rPr>
              <a:t>עירך – עמודות שקשורות ל- </a:t>
            </a:r>
            <a:r>
              <a:rPr lang="en-US" sz="1100" dirty="0">
                <a:effectLst/>
                <a:latin typeface="Calibri" panose="020F0502020204030204" pitchFamily="34" charset="0"/>
                <a:ea typeface="Calibri" panose="020F0502020204030204" pitchFamily="34" charset="0"/>
                <a:cs typeface="Arial" panose="020B0604020202020204" pitchFamily="34" charset="0"/>
              </a:rPr>
              <a:t>Partition key</a:t>
            </a:r>
            <a:r>
              <a:rPr lang="he-IL" sz="1100" dirty="0">
                <a:effectLst/>
                <a:latin typeface="Calibri" panose="020F0502020204030204" pitchFamily="34" charset="0"/>
                <a:ea typeface="Calibri" panose="020F0502020204030204" pitchFamily="34" charset="0"/>
                <a:cs typeface="Arial" panose="020B0604020202020204" pitchFamily="34" charset="0"/>
              </a:rPr>
              <a:t> יכול להכיל אחד או יותר </a:t>
            </a:r>
          </a:p>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מצד שני גם לעמודה יש מפתח ועירך למשל – </a:t>
            </a:r>
          </a:p>
          <a:p>
            <a:pPr marL="800100" marR="0" lvl="1"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מפתח – שם עמודה</a:t>
            </a:r>
          </a:p>
          <a:p>
            <a:pPr marL="800100" marR="0" lvl="1"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עירך – התוכן בעמודה כל עירך מורכב מעוד מפתח ועירך שהעירך הוא הדאטה עצמו וחותמת זמן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6979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ניתן לאגד מספר עמודות למשפחה זה מאוד עוזר בחיפוש שוב לצמצם את זמן החיפוש</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8847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600200" marR="0" lvl="3" indent="-228600" algn="r" rtl="1">
              <a:lnSpc>
                <a:spcPct val="107000"/>
              </a:lnSpc>
              <a:spcBef>
                <a:spcPts val="0"/>
              </a:spcBef>
              <a:spcAft>
                <a:spcPts val="0"/>
              </a:spcAft>
              <a:buFont typeface="Symbol" panose="05050102010706020507" pitchFamily="18"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המערכת כותבת את המידע לאיזשהו  </a:t>
            </a:r>
            <a:r>
              <a:rPr lang="en-US" sz="1100" dirty="0">
                <a:effectLst/>
                <a:latin typeface="Calibri" panose="020F0502020204030204" pitchFamily="34" charset="0"/>
                <a:ea typeface="Calibri" panose="020F0502020204030204" pitchFamily="34" charset="0"/>
                <a:cs typeface="Arial" panose="020B0604020202020204" pitchFamily="34" charset="0"/>
              </a:rPr>
              <a:t>Node</a:t>
            </a:r>
            <a:r>
              <a:rPr lang="en-US"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ל-</a:t>
            </a:r>
            <a:r>
              <a:rPr lang="en-US" sz="1100" dirty="0">
                <a:effectLst/>
                <a:latin typeface="Calibri" panose="020F0502020204030204" pitchFamily="34" charset="0"/>
                <a:ea typeface="Calibri" panose="020F0502020204030204" pitchFamily="34" charset="0"/>
                <a:cs typeface="Arial" panose="020B0604020202020204" pitchFamily="34" charset="0"/>
              </a:rPr>
              <a:t>Cassandra </a:t>
            </a:r>
            <a:r>
              <a:rPr lang="he-IL" sz="1100" dirty="0">
                <a:effectLst/>
                <a:latin typeface="Calibri" panose="020F0502020204030204" pitchFamily="34" charset="0"/>
                <a:ea typeface="Calibri" panose="020F0502020204030204" pitchFamily="34" charset="0"/>
                <a:cs typeface="Arial" panose="020B0604020202020204" pitchFamily="34" charset="0"/>
              </a:rPr>
              <a:t> יש רכיב שנקרא </a:t>
            </a:r>
            <a:r>
              <a:rPr lang="en-US" sz="1100" dirty="0">
                <a:effectLst/>
                <a:latin typeface="Calibri" panose="020F0502020204030204" pitchFamily="34" charset="0"/>
                <a:ea typeface="Calibri" panose="020F0502020204030204" pitchFamily="34" charset="0"/>
                <a:cs typeface="Arial" panose="020B0604020202020204" pitchFamily="34" charset="0"/>
              </a:rPr>
              <a:t>Coordinator Node</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שהוא מגביל ל- </a:t>
            </a:r>
            <a:r>
              <a:rPr lang="en-US" sz="1100" dirty="0">
                <a:effectLst/>
                <a:latin typeface="Calibri" panose="020F0502020204030204" pitchFamily="34" charset="0"/>
                <a:ea typeface="Calibri" panose="020F0502020204030204" pitchFamily="34" charset="0"/>
                <a:cs typeface="Arial" panose="020B0604020202020204" pitchFamily="34" charset="0"/>
              </a:rPr>
              <a:t>Mongos</a:t>
            </a:r>
            <a:r>
              <a:rPr lang="he-IL" sz="1100" dirty="0">
                <a:effectLst/>
                <a:latin typeface="Calibri" panose="020F0502020204030204" pitchFamily="34" charset="0"/>
                <a:ea typeface="Calibri" panose="020F0502020204030204" pitchFamily="34" charset="0"/>
                <a:cs typeface="Arial" panose="020B0604020202020204" pitchFamily="34" charset="0"/>
              </a:rPr>
              <a:t> ב- </a:t>
            </a:r>
            <a:r>
              <a:rPr lang="en-US" sz="1100" dirty="0">
                <a:effectLst/>
                <a:latin typeface="Calibri" panose="020F0502020204030204" pitchFamily="34" charset="0"/>
                <a:ea typeface="Calibri" panose="020F0502020204030204" pitchFamily="34" charset="0"/>
                <a:cs typeface="Arial" panose="020B0604020202020204" pitchFamily="34" charset="0"/>
              </a:rPr>
              <a:t>Mongo DB</a:t>
            </a:r>
            <a:r>
              <a:rPr lang="he-IL" sz="1100" dirty="0">
                <a:effectLst/>
                <a:latin typeface="Calibri" panose="020F0502020204030204" pitchFamily="34" charset="0"/>
                <a:ea typeface="Calibri" panose="020F0502020204030204" pitchFamily="34" charset="0"/>
                <a:cs typeface="Arial" panose="020B0604020202020204" pitchFamily="34" charset="0"/>
              </a:rPr>
              <a:t> והוא אחראי על ייצור רפלקציות ברחבי ה- </a:t>
            </a:r>
            <a:r>
              <a:rPr lang="en-US" sz="1100" dirty="0">
                <a:effectLst/>
                <a:latin typeface="Calibri" panose="020F0502020204030204" pitchFamily="34" charset="0"/>
                <a:ea typeface="Calibri" panose="020F0502020204030204" pitchFamily="34" charset="0"/>
                <a:cs typeface="Arial" panose="020B0604020202020204" pitchFamily="34" charset="0"/>
              </a:rPr>
              <a:t>Nodes</a:t>
            </a:r>
            <a:r>
              <a:rPr lang="he-IL" sz="1100" dirty="0">
                <a:effectLst/>
                <a:latin typeface="Calibri" panose="020F0502020204030204" pitchFamily="34" charset="0"/>
                <a:ea typeface="Calibri" panose="020F0502020204030204" pitchFamily="34" charset="0"/>
                <a:cs typeface="Arial" panose="020B0604020202020204" pitchFamily="34" charset="0"/>
              </a:rPr>
              <a:t> השונים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כל </a:t>
            </a:r>
            <a:r>
              <a:rPr lang="en-US" sz="1100" dirty="0">
                <a:effectLst/>
                <a:latin typeface="Calibri" panose="020F0502020204030204" pitchFamily="34" charset="0"/>
                <a:ea typeface="Calibri" panose="020F0502020204030204" pitchFamily="34" charset="0"/>
                <a:cs typeface="Arial" panose="020B0604020202020204" pitchFamily="34" charset="0"/>
              </a:rPr>
              <a:t>Node</a:t>
            </a:r>
            <a:r>
              <a:rPr lang="he-IL" sz="1100" dirty="0">
                <a:effectLst/>
                <a:latin typeface="Calibri" panose="020F0502020204030204" pitchFamily="34" charset="0"/>
                <a:ea typeface="Calibri" panose="020F0502020204030204" pitchFamily="34" charset="0"/>
                <a:cs typeface="Arial" panose="020B0604020202020204" pitchFamily="34" charset="0"/>
              </a:rPr>
              <a:t> שולח ל- </a:t>
            </a:r>
            <a:r>
              <a:rPr lang="en-US" sz="1100" dirty="0">
                <a:effectLst/>
                <a:latin typeface="Calibri" panose="020F0502020204030204" pitchFamily="34" charset="0"/>
                <a:ea typeface="Calibri" panose="020F0502020204030204" pitchFamily="34" charset="0"/>
                <a:cs typeface="Arial" panose="020B0604020202020204" pitchFamily="34" charset="0"/>
              </a:rPr>
              <a:t>Coordinator</a:t>
            </a:r>
            <a:r>
              <a:rPr lang="he-IL" sz="1100" dirty="0">
                <a:effectLst/>
                <a:latin typeface="Calibri" panose="020F0502020204030204" pitchFamily="34" charset="0"/>
                <a:ea typeface="Calibri" panose="020F0502020204030204" pitchFamily="34" charset="0"/>
                <a:cs typeface="Arial" panose="020B0604020202020204" pitchFamily="34" charset="0"/>
              </a:rPr>
              <a:t> שהדאטה נכתב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לאחר מכן ה- </a:t>
            </a:r>
            <a:r>
              <a:rPr lang="en-US" sz="1100" dirty="0">
                <a:effectLst/>
                <a:latin typeface="Calibri" panose="020F0502020204030204" pitchFamily="34" charset="0"/>
                <a:ea typeface="Calibri" panose="020F0502020204030204" pitchFamily="34" charset="0"/>
                <a:cs typeface="Arial" panose="020B0604020202020204" pitchFamily="34" charset="0"/>
              </a:rPr>
              <a:t>Node</a:t>
            </a:r>
            <a:r>
              <a:rPr lang="he-IL" sz="1100" dirty="0">
                <a:effectLst/>
                <a:latin typeface="Calibri" panose="020F0502020204030204" pitchFamily="34" charset="0"/>
                <a:ea typeface="Calibri" panose="020F0502020204030204" pitchFamily="34" charset="0"/>
                <a:cs typeface="Arial" panose="020B0604020202020204" pitchFamily="34" charset="0"/>
              </a:rPr>
              <a:t> כותב רשומה בתוך ה- </a:t>
            </a:r>
            <a:r>
              <a:rPr lang="en-US" sz="1100" dirty="0">
                <a:effectLst/>
                <a:latin typeface="Calibri" panose="020F0502020204030204" pitchFamily="34" charset="0"/>
                <a:ea typeface="Calibri" panose="020F0502020204030204" pitchFamily="34" charset="0"/>
                <a:cs typeface="Arial" panose="020B0604020202020204" pitchFamily="34" charset="0"/>
              </a:rPr>
              <a:t>commit log disk</a:t>
            </a:r>
            <a:r>
              <a:rPr lang="he-IL" sz="1100" dirty="0">
                <a:effectLst/>
                <a:latin typeface="Calibri" panose="020F0502020204030204" pitchFamily="34" charset="0"/>
                <a:ea typeface="Calibri" panose="020F0502020204030204" pitchFamily="34" charset="0"/>
                <a:cs typeface="Arial" panose="020B0604020202020204" pitchFamily="34" charset="0"/>
              </a:rPr>
              <a:t> , ברגע שנשמר אנחנו יודעים שהדאטה שלנו בטוח ונקרא את הדאטה משם </a:t>
            </a:r>
            <a:br>
              <a:rPr lang="he-IL" sz="1100" dirty="0">
                <a:effectLst/>
                <a:latin typeface="Calibri" panose="020F0502020204030204" pitchFamily="34" charset="0"/>
                <a:ea typeface="Calibri" panose="020F0502020204030204" pitchFamily="34" charset="0"/>
                <a:cs typeface="Arial" panose="020B0604020202020204" pitchFamily="34" charset="0"/>
              </a:rPr>
            </a:b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Font typeface="Wingdings" panose="05000000000000000000" pitchFamily="2"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ניתן לעשות את אותו מבנה בין מספר  </a:t>
            </a:r>
            <a:r>
              <a:rPr lang="en-US" sz="1100" dirty="0">
                <a:effectLst/>
                <a:latin typeface="Calibri" panose="020F0502020204030204" pitchFamily="34" charset="0"/>
                <a:ea typeface="Calibri" panose="020F0502020204030204" pitchFamily="34" charset="0"/>
                <a:cs typeface="Arial" panose="020B0604020202020204" pitchFamily="34" charset="0"/>
              </a:rPr>
              <a:t>Data Centered </a:t>
            </a:r>
            <a:r>
              <a:rPr lang="he-IL" sz="1100" dirty="0">
                <a:effectLst/>
                <a:latin typeface="Calibri" panose="020F0502020204030204" pitchFamily="34" charset="0"/>
                <a:ea typeface="Calibri" panose="020F0502020204030204" pitchFamily="34" charset="0"/>
                <a:cs typeface="Arial" panose="020B0604020202020204" pitchFamily="34" charset="0"/>
              </a:rPr>
              <a:t> שונים למשל אנחנו כותבים את התהליך המקומי בארצות הברית  לאחר סיום התהליך המקומי מתבצע פיזור של הדאטה ברחבי המערכת ה- </a:t>
            </a:r>
            <a:r>
              <a:rPr lang="en-US" sz="1100" dirty="0">
                <a:effectLst/>
                <a:latin typeface="Calibri" panose="020F0502020204030204" pitchFamily="34" charset="0"/>
                <a:ea typeface="Calibri" panose="020F0502020204030204" pitchFamily="34" charset="0"/>
                <a:cs typeface="Arial" panose="020B0604020202020204" pitchFamily="34" charset="0"/>
              </a:rPr>
              <a:t>Nodes</a:t>
            </a:r>
            <a:r>
              <a:rPr lang="he-IL" sz="1100" dirty="0">
                <a:effectLst/>
                <a:latin typeface="Calibri" panose="020F0502020204030204" pitchFamily="34" charset="0"/>
                <a:ea typeface="Calibri" panose="020F0502020204030204" pitchFamily="34" charset="0"/>
                <a:cs typeface="Arial" panose="020B0604020202020204" pitchFamily="34" charset="0"/>
              </a:rPr>
              <a:t> שקיבלו את הדאטה מחזירים </a:t>
            </a:r>
            <a:r>
              <a:rPr lang="en-US" sz="1100" dirty="0">
                <a:effectLst/>
                <a:latin typeface="Calibri" panose="020F0502020204030204" pitchFamily="34" charset="0"/>
                <a:ea typeface="Calibri" panose="020F0502020204030204" pitchFamily="34" charset="0"/>
                <a:cs typeface="Arial" panose="020B0604020202020204" pitchFamily="34" charset="0"/>
              </a:rPr>
              <a:t>ACK</a:t>
            </a:r>
            <a:r>
              <a:rPr lang="he-IL" sz="1100" dirty="0">
                <a:effectLst/>
                <a:latin typeface="Calibri" panose="020F0502020204030204" pitchFamily="34" charset="0"/>
                <a:ea typeface="Calibri" panose="020F0502020204030204" pitchFamily="34" charset="0"/>
                <a:cs typeface="Arial" panose="020B0604020202020204" pitchFamily="34" charset="0"/>
              </a:rPr>
              <a:t> ל- </a:t>
            </a:r>
            <a:r>
              <a:rPr lang="en-US" sz="1100" dirty="0">
                <a:effectLst/>
                <a:latin typeface="Calibri" panose="020F0502020204030204" pitchFamily="34" charset="0"/>
                <a:ea typeface="Calibri" panose="020F0502020204030204" pitchFamily="34" charset="0"/>
                <a:cs typeface="Arial" panose="020B0604020202020204" pitchFamily="34" charset="0"/>
              </a:rPr>
              <a:t>Coordinator</a:t>
            </a:r>
            <a:r>
              <a:rPr lang="he-IL" sz="1100" dirty="0">
                <a:effectLst/>
                <a:latin typeface="Calibri" panose="020F0502020204030204" pitchFamily="34" charset="0"/>
                <a:ea typeface="Calibri" panose="020F0502020204030204" pitchFamily="34" charset="0"/>
                <a:cs typeface="Arial" panose="020B0604020202020204" pitchFamily="34" charset="0"/>
              </a:rPr>
              <a:t>ואז הוא שומר רשומה בתוך ה- </a:t>
            </a:r>
            <a:r>
              <a:rPr lang="en-US" sz="1100" dirty="0">
                <a:effectLst/>
                <a:latin typeface="Calibri" panose="020F0502020204030204" pitchFamily="34" charset="0"/>
                <a:ea typeface="Calibri" panose="020F0502020204030204" pitchFamily="34" charset="0"/>
                <a:cs typeface="Arial" panose="020B0604020202020204" pitchFamily="34" charset="0"/>
              </a:rPr>
              <a:t>Nodes</a:t>
            </a:r>
            <a:r>
              <a:rPr lang="he-IL" sz="1100" dirty="0">
                <a:effectLst/>
                <a:latin typeface="Calibri" panose="020F0502020204030204" pitchFamily="34" charset="0"/>
                <a:ea typeface="Calibri" panose="020F0502020204030204" pitchFamily="34" charset="0"/>
                <a:cs typeface="Arial" panose="020B0604020202020204" pitchFamily="34" charset="0"/>
              </a:rPr>
              <a:t> ואז אנחנו יודעים שהדאטה שלנו מסונכרן עם כל שאר ה- </a:t>
            </a:r>
            <a:r>
              <a:rPr lang="en-US" sz="1100" dirty="0">
                <a:effectLst/>
                <a:latin typeface="Calibri" panose="020F0502020204030204" pitchFamily="34" charset="0"/>
                <a:ea typeface="Calibri" panose="020F0502020204030204" pitchFamily="34" charset="0"/>
                <a:cs typeface="Arial" panose="020B0604020202020204" pitchFamily="34" charset="0"/>
              </a:rPr>
              <a:t>Nodes</a:t>
            </a:r>
            <a:r>
              <a:rPr lang="en-US"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r>
              <a:rPr lang="he-IL" sz="1100" dirty="0">
                <a:effectLst/>
                <a:latin typeface="Calibri" panose="020F0502020204030204" pitchFamily="34" charset="0"/>
                <a:ea typeface="Calibri" panose="020F0502020204030204" pitchFamily="34" charset="0"/>
                <a:cs typeface="Arial" panose="020B0604020202020204" pitchFamily="34" charset="0"/>
              </a:rPr>
              <a:t>חושב כי זה מבטיח לך שמירה על </a:t>
            </a:r>
            <a:r>
              <a:rPr lang="en-US" sz="1100" dirty="0">
                <a:effectLst/>
                <a:latin typeface="Calibri" panose="020F0502020204030204" pitchFamily="34" charset="0"/>
                <a:ea typeface="Calibri" panose="020F0502020204030204" pitchFamily="34" charset="0"/>
                <a:cs typeface="Arial" panose="020B0604020202020204" pitchFamily="34" charset="0"/>
              </a:rPr>
              <a:t>Availability </a:t>
            </a:r>
            <a:r>
              <a:rPr lang="he-IL" sz="1100" dirty="0">
                <a:effectLst/>
                <a:latin typeface="Calibri" panose="020F0502020204030204" pitchFamily="34" charset="0"/>
                <a:ea typeface="Calibri" panose="020F0502020204030204" pitchFamily="34" charset="0"/>
                <a:cs typeface="Arial" panose="020B0604020202020204" pitchFamily="34" charset="0"/>
              </a:rPr>
              <a:t> ישר יהיה ניתן לראות את הדאטה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34190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600200" marR="0" lvl="3" indent="-228600" algn="r" rtl="1">
              <a:lnSpc>
                <a:spcPct val="107000"/>
              </a:lnSpc>
              <a:spcBef>
                <a:spcPts val="0"/>
              </a:spcBef>
              <a:spcAft>
                <a:spcPts val="0"/>
              </a:spcAft>
              <a:buFont typeface="Symbol" panose="05050102010706020507" pitchFamily="18" charset="2"/>
              <a:buChar char=""/>
              <a:tabLst>
                <a:tab pos="4514850"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Cassandra</a:t>
            </a:r>
            <a:r>
              <a:rPr lang="he-IL" sz="1100" dirty="0">
                <a:effectLst/>
                <a:latin typeface="Calibri" panose="020F0502020204030204" pitchFamily="34" charset="0"/>
                <a:ea typeface="Calibri" panose="020F0502020204030204" pitchFamily="34" charset="0"/>
                <a:cs typeface="Arial" panose="020B0604020202020204" pitchFamily="34" charset="0"/>
              </a:rPr>
              <a:t> מאפשר לשמור דאטה בצורה טובה ולבצע אנליזות יכול לפגוש אותנו שאנחנו שומרים דאטה מ-</a:t>
            </a:r>
            <a:r>
              <a:rPr lang="en-US" sz="1100" dirty="0">
                <a:effectLst/>
                <a:latin typeface="Calibri" panose="020F0502020204030204" pitchFamily="34" charset="0"/>
                <a:ea typeface="Calibri" panose="020F0502020204030204" pitchFamily="34" charset="0"/>
                <a:cs typeface="Arial" panose="020B0604020202020204" pitchFamily="34" charset="0"/>
              </a:rPr>
              <a:t>sensor</a:t>
            </a:r>
            <a:r>
              <a:rPr lang="he-IL" sz="1100" dirty="0">
                <a:effectLst/>
                <a:latin typeface="Calibri" panose="020F0502020204030204" pitchFamily="34" charset="0"/>
                <a:ea typeface="Calibri" panose="020F0502020204030204" pitchFamily="34" charset="0"/>
                <a:cs typeface="Arial" panose="020B0604020202020204" pitchFamily="34" charset="0"/>
              </a:rPr>
              <a:t> מסוים, או מעקב וניתוח פעילות של לקוחות ואפילו מציאת חריגות בחשבונות בנק</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4616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אם נצטרך להסתכל על העולם שלנו  - אנשים, בתים , מכוניות ברור לנו שאנו חיים בעולם בעל קשרים</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לאדם יש מכונית שגר בבית וכו'</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האינטרנט הוא בעצם אתרי אינטרנט המקושרים אחד לשני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r>
              <a:rPr lang="he-IL" sz="1100" dirty="0">
                <a:effectLst/>
                <a:latin typeface="Calibri" panose="020F0502020204030204" pitchFamily="34" charset="0"/>
                <a:ea typeface="Calibri" panose="020F0502020204030204" pitchFamily="34" charset="0"/>
                <a:cs typeface="Arial" panose="020B0604020202020204" pitchFamily="34" charset="0"/>
              </a:rPr>
              <a:t>כלכלה הינה מרוכבת מכסך של אנשים המחוברים אחד לשני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מיועד לבצע ייעול לטרנזקציות מורכבות מאוד – למקרים בהם הקשר של הדאטה חשוב לי </a:t>
            </a:r>
          </a:p>
          <a:p>
            <a:pPr marL="1200150" marR="0" lvl="2" indent="-285750" algn="r" rtl="1">
              <a:lnSpc>
                <a:spcPct val="107000"/>
              </a:lnSpc>
              <a:spcBef>
                <a:spcPts val="0"/>
              </a:spcBef>
              <a:spcAft>
                <a:spcPts val="0"/>
              </a:spcAft>
              <a:buFont typeface="Courier New" panose="02070309020205020404" pitchFamily="49" charset="0"/>
              <a:buChar char="o"/>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שימו לב שעד עכשיו רק הורדנו קשרים זה מה שמיוחד ב-</a:t>
            </a:r>
            <a:r>
              <a:rPr lang="en-US" sz="1100" dirty="0">
                <a:effectLst/>
                <a:latin typeface="Calibri" panose="020F0502020204030204" pitchFamily="34" charset="0"/>
                <a:ea typeface="Calibri" panose="020F0502020204030204" pitchFamily="34" charset="0"/>
                <a:cs typeface="Arial" panose="020B0604020202020204" pitchFamily="34" charset="0"/>
              </a:rPr>
              <a:t>graph</a:t>
            </a:r>
          </a:p>
          <a:p>
            <a:pPr marL="742950" marR="0" lvl="1" indent="-285750" algn="r" rtl="1">
              <a:lnSpc>
                <a:spcPct val="107000"/>
              </a:lnSpc>
              <a:spcBef>
                <a:spcPts val="0"/>
              </a:spcBef>
              <a:spcAft>
                <a:spcPts val="0"/>
              </a:spcAft>
              <a:buFont typeface="Courier New" panose="02070309020205020404" pitchFamily="49" charset="0"/>
              <a:buChar char="o"/>
              <a:tabLst>
                <a:tab pos="4514850"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use cases</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מציאת מרחק קצר יותר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מציאת ערוץ התקשורת היעיל ביותר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להחליט על משתמשים פעילים מאוד – עיבוד מקומות עם הרבה תנועה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Font typeface="Wingdings" panose="05000000000000000000" pitchFamily="2"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מציאת התפשטות של מחלות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0817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DB</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מכיל מבני נתונים אשר מכילים גם את ההקשרים בין הישויות השונות וגם את הישויות ואת המידע עליהם  - זה המהות</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Arial" panose="020B0604020202020204" pitchFamily="34" charset="0"/>
              </a:rPr>
              <a:t>DB</a:t>
            </a:r>
            <a:r>
              <a:rPr lang="he-IL" sz="1100" dirty="0">
                <a:effectLst/>
                <a:latin typeface="Calibri" panose="020F0502020204030204" pitchFamily="34" charset="0"/>
                <a:ea typeface="Calibri" panose="020F0502020204030204" pitchFamily="34" charset="0"/>
                <a:cs typeface="Arial" panose="020B0604020202020204" pitchFamily="34" charset="0"/>
              </a:rPr>
              <a:t> מתמטי הבא להגדיר קשרים בין אובייקטים (ישויות) – נקראים </a:t>
            </a:r>
            <a:r>
              <a:rPr lang="en-US" sz="1100" dirty="0">
                <a:effectLst/>
                <a:latin typeface="Calibri" panose="020F0502020204030204" pitchFamily="34" charset="0"/>
                <a:ea typeface="Calibri" panose="020F0502020204030204" pitchFamily="34" charset="0"/>
                <a:cs typeface="Arial" panose="020B0604020202020204" pitchFamily="34" charset="0"/>
              </a:rPr>
              <a:t>NODE/S </a:t>
            </a:r>
            <a:r>
              <a:rPr lang="he-IL" sz="1100" dirty="0">
                <a:effectLst/>
                <a:latin typeface="Calibri" panose="020F0502020204030204" pitchFamily="34" charset="0"/>
                <a:ea typeface="Calibri" panose="020F0502020204030204" pitchFamily="34" charset="0"/>
                <a:cs typeface="Arial" panose="020B0604020202020204" pitchFamily="34" charset="0"/>
              </a:rPr>
              <a:t> והקשרים עצמם נקראים – </a:t>
            </a:r>
            <a:r>
              <a:rPr lang="en-US" sz="1100" dirty="0">
                <a:effectLst/>
                <a:latin typeface="Calibri" panose="020F0502020204030204" pitchFamily="34" charset="0"/>
                <a:ea typeface="Calibri" panose="020F0502020204030204" pitchFamily="34" charset="0"/>
                <a:cs typeface="Arial" panose="020B0604020202020204" pitchFamily="34" charset="0"/>
              </a:rPr>
              <a:t>Relationship/s</a:t>
            </a:r>
          </a:p>
          <a:p>
            <a:pPr marL="1143000" marR="0" lvl="2" indent="-228600" algn="r" rtl="1">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Arial" panose="020B0604020202020204" pitchFamily="34" charset="0"/>
              </a:rPr>
              <a:t>Node</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יחידה בזיכרון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לקשר יכול להיות תכונות כמו ל-</a:t>
            </a:r>
            <a:r>
              <a:rPr lang="en-US" sz="1100" dirty="0">
                <a:effectLst/>
                <a:latin typeface="Calibri" panose="020F0502020204030204" pitchFamily="34" charset="0"/>
                <a:ea typeface="Calibri" panose="020F0502020204030204" pitchFamily="34" charset="0"/>
                <a:cs typeface="Arial" panose="020B0604020202020204" pitchFamily="34" charset="0"/>
              </a:rPr>
              <a:t>Nodes</a:t>
            </a:r>
            <a:r>
              <a:rPr lang="en-US"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כל קשר מבטא סוג קשר אחד  - משחק ב...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לפי סוג הקשר אנחנו נבצע את השאילתות</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0860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800100" lvl="1" indent="-342900" algn="just" rtl="1">
              <a:buFont typeface="Arial" panose="020B0604020202020204" pitchFamily="34" charset="0"/>
              <a:buChar char="•"/>
            </a:pPr>
            <a:r>
              <a:rPr lang="en-US" sz="2000" dirty="0"/>
              <a:t>Node</a:t>
            </a:r>
            <a:r>
              <a:rPr lang="he-IL" sz="2000" dirty="0"/>
              <a:t> – הישות עצמה מקביל לשורה ב</a:t>
            </a:r>
            <a:r>
              <a:rPr lang="en-US" sz="2000" dirty="0"/>
              <a:t>SQL</a:t>
            </a:r>
            <a:endParaRPr lang="he-IL" sz="2000" dirty="0"/>
          </a:p>
          <a:p>
            <a:pPr marL="1074420" lvl="2" indent="-342900" algn="just" rtl="1">
              <a:buFont typeface="Arial" panose="020B0604020202020204" pitchFamily="34" charset="0"/>
              <a:buChar char="•"/>
            </a:pPr>
            <a:r>
              <a:rPr lang="he-IL" sz="1900" dirty="0"/>
              <a:t>יכול להכיל תכונות  - כמו בכל מבנה רגיל</a:t>
            </a:r>
          </a:p>
          <a:p>
            <a:pPr marL="800100" lvl="1" indent="-342900" algn="just" rtl="1">
              <a:buFont typeface="Arial" panose="020B0604020202020204" pitchFamily="34" charset="0"/>
              <a:buChar char="•"/>
            </a:pPr>
            <a:r>
              <a:rPr lang="en-US" sz="2000" dirty="0"/>
              <a:t>Label</a:t>
            </a:r>
            <a:r>
              <a:rPr lang="he-IL" sz="2000" dirty="0"/>
              <a:t> – כל </a:t>
            </a:r>
            <a:r>
              <a:rPr lang="en-US" sz="2000" dirty="0"/>
              <a:t>Node</a:t>
            </a:r>
            <a:r>
              <a:rPr lang="he-IL" sz="2000" dirty="0"/>
              <a:t> מכיל </a:t>
            </a:r>
            <a:r>
              <a:rPr lang="en-US" sz="2000" dirty="0"/>
              <a:t>Label</a:t>
            </a:r>
            <a:r>
              <a:rPr lang="he-IL" sz="2000" dirty="0"/>
              <a:t> המתנהג כמו כותרת של ה-</a:t>
            </a:r>
            <a:r>
              <a:rPr lang="en-US" sz="2000" dirty="0"/>
              <a:t>Node</a:t>
            </a:r>
            <a:endParaRPr lang="he-IL" sz="2000" dirty="0"/>
          </a:p>
          <a:p>
            <a:pPr marL="800100" lvl="1" indent="-342900" algn="just" rtl="1">
              <a:buFont typeface="Arial" panose="020B0604020202020204" pitchFamily="34" charset="0"/>
              <a:buChar char="•"/>
            </a:pPr>
            <a:r>
              <a:rPr lang="en-US" sz="2000" dirty="0"/>
              <a:t>Relationship</a:t>
            </a:r>
            <a:r>
              <a:rPr lang="he-IL" sz="2000" dirty="0"/>
              <a:t> – הקשרים בין ה-</a:t>
            </a:r>
            <a:r>
              <a:rPr lang="en-US" sz="2000" dirty="0"/>
              <a:t>Node</a:t>
            </a:r>
            <a:endParaRPr lang="he-IL" sz="2000" dirty="0"/>
          </a:p>
          <a:p>
            <a:pPr marL="1074420" lvl="2" indent="-342900" algn="just" rtl="1">
              <a:buFont typeface="Arial" panose="020B0604020202020204" pitchFamily="34" charset="0"/>
              <a:buChar char="•"/>
            </a:pPr>
            <a:r>
              <a:rPr lang="he-IL" sz="1900" dirty="0"/>
              <a:t>יכול להכיל תכונות מסוימות</a:t>
            </a:r>
          </a:p>
          <a:p>
            <a:pPr marL="1074420" lvl="2" indent="-342900" algn="just" rtl="1">
              <a:buFont typeface="Arial" panose="020B0604020202020204" pitchFamily="34" charset="0"/>
              <a:buChar char="•"/>
            </a:pPr>
            <a:r>
              <a:rPr lang="he-IL" sz="1900" dirty="0"/>
              <a:t>קשר יכול להיות כיווני – </a:t>
            </a:r>
            <a:r>
              <a:rPr lang="en-US" sz="1900" dirty="0"/>
              <a:t>Directed</a:t>
            </a:r>
          </a:p>
          <a:p>
            <a:pPr marL="1074420" lvl="2" indent="-342900" algn="just" rtl="1">
              <a:buFont typeface="Arial" panose="020B0604020202020204" pitchFamily="34" charset="0"/>
              <a:buChar char="•"/>
            </a:pPr>
            <a:r>
              <a:rPr lang="he-IL" sz="1900" dirty="0"/>
              <a:t>קשר יכול להיות דו כיווני</a:t>
            </a:r>
            <a:r>
              <a:rPr lang="en-US" sz="1900" dirty="0"/>
              <a:t> </a:t>
            </a:r>
            <a:r>
              <a:rPr lang="he-IL" sz="1900" dirty="0"/>
              <a:t> - </a:t>
            </a:r>
            <a:r>
              <a:rPr lang="en-US" sz="1900" dirty="0"/>
              <a:t>Un Directed</a:t>
            </a:r>
            <a:endParaRPr lang="he-IL" sz="1900" dirty="0"/>
          </a:p>
          <a:p>
            <a:pPr marL="1074420" lvl="2" indent="-342900" algn="just" rtl="1">
              <a:buFont typeface="Arial" panose="020B0604020202020204" pitchFamily="34" charset="0"/>
              <a:buChar char="•"/>
            </a:pPr>
            <a:r>
              <a:rPr lang="he-IL" sz="1900" dirty="0"/>
              <a:t>קשר יכול להיות מעגלי – חיבור עצמי</a:t>
            </a:r>
          </a:p>
          <a:p>
            <a:pPr marL="731520" lvl="2" indent="0" algn="just" rtl="1">
              <a:buFont typeface="Arial" panose="020B0604020202020204" pitchFamily="34" charset="0"/>
              <a:buNone/>
            </a:pPr>
            <a:endParaRPr lang="en-US" sz="1900" dirty="0"/>
          </a:p>
          <a:p>
            <a:pPr marL="800100" lvl="1" indent="-342900" algn="just" rtl="1">
              <a:buFont typeface="Arial" panose="020B0604020202020204" pitchFamily="34" charset="0"/>
              <a:buChar char="•"/>
            </a:pPr>
            <a:r>
              <a:rPr lang="he-IL" sz="1800" b="1" dirty="0"/>
              <a:t>קשרים</a:t>
            </a:r>
            <a:r>
              <a:rPr lang="he-IL" sz="1800" dirty="0"/>
              <a:t> תמיד יחזיקו כיוון סוג הקשר נקודת התחלה ונקודת סיום.</a:t>
            </a:r>
          </a:p>
          <a:p>
            <a:pPr marL="800100" lvl="1" indent="-342900" algn="just" rtl="1">
              <a:buFont typeface="Arial" panose="020B0604020202020204" pitchFamily="34" charset="0"/>
              <a:buChar char="•"/>
            </a:pPr>
            <a:r>
              <a:rPr lang="he-IL" sz="1800" dirty="0"/>
              <a:t>קשרים מחזיקים מאפיינים נוספים (בדרך כלל כמותיים) כמו </a:t>
            </a:r>
            <a:r>
              <a:rPr lang="he-IL" sz="1800" dirty="0" err="1"/>
              <a:t>משקל,עלות</a:t>
            </a:r>
            <a:r>
              <a:rPr lang="he-IL" sz="1800" dirty="0"/>
              <a:t>, </a:t>
            </a:r>
            <a:r>
              <a:rPr lang="he-IL" sz="1800" dirty="0" err="1"/>
              <a:t>מרחק,רווח</a:t>
            </a:r>
            <a:r>
              <a:rPr lang="he-IL" sz="1800" dirty="0"/>
              <a:t> , עוצמה , חשיבות.</a:t>
            </a:r>
          </a:p>
          <a:p>
            <a:pPr marL="800100" lvl="1" indent="-342900" algn="just" rtl="1">
              <a:buFont typeface="Arial" panose="020B0604020202020204" pitchFamily="34" charset="0"/>
              <a:buChar char="•"/>
            </a:pPr>
            <a:r>
              <a:rPr lang="he-IL" sz="1800" b="1" dirty="0"/>
              <a:t>שני </a:t>
            </a:r>
            <a:r>
              <a:rPr lang="en-US" sz="1800" b="1" dirty="0"/>
              <a:t>nodes</a:t>
            </a:r>
            <a:r>
              <a:rPr lang="he-IL" sz="1800" b="1" dirty="0"/>
              <a:t> </a:t>
            </a:r>
            <a:r>
              <a:rPr lang="he-IL" sz="1800" dirty="0"/>
              <a:t>יכולים להחזיק כמות בלתי מוגבלת של קשרים  מסוגים שונים  מבלי להקריב ביצועים </a:t>
            </a:r>
          </a:p>
          <a:p>
            <a:pPr marL="800100" lvl="1" indent="-342900" algn="just" rtl="1">
              <a:buFont typeface="Arial" panose="020B0604020202020204" pitchFamily="34" charset="0"/>
              <a:buChar char="•"/>
            </a:pPr>
            <a:r>
              <a:rPr lang="he-IL" sz="1800" b="1" dirty="0"/>
              <a:t>בנוסף הסכמה בנויה </a:t>
            </a:r>
            <a:r>
              <a:rPr lang="he-IL" sz="1800" dirty="0"/>
              <a:t> מאילוצים (ולידציה) ומאינדקסים שנועדו לשפר את יכולת החיפוש של הדאטה במבנה </a:t>
            </a:r>
            <a:endParaRPr lang="en-US" sz="1800" dirty="0"/>
          </a:p>
          <a:p>
            <a:pPr marL="731520" lvl="2" indent="0" algn="just" rtl="1">
              <a:buFont typeface="Arial" panose="020B0604020202020204" pitchFamily="34" charset="0"/>
              <a:buNone/>
            </a:pPr>
            <a:endParaRPr lang="he-IL" sz="1900" dirty="0"/>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6961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143000" marR="0" lvl="2" indent="-228600" algn="r" rtl="1">
              <a:lnSpc>
                <a:spcPct val="107000"/>
              </a:lnSpc>
              <a:spcBef>
                <a:spcPts val="0"/>
              </a:spcBef>
              <a:spcAft>
                <a:spcPts val="0"/>
              </a:spcAft>
              <a:buFont typeface="Wingdings" panose="05000000000000000000" pitchFamily="2"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לאחר מידול –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חלוקת כל טבלה ליחידה </a:t>
            </a:r>
            <a:r>
              <a:rPr lang="en-US" sz="1100" dirty="0">
                <a:effectLst/>
                <a:latin typeface="Calibri" panose="020F0502020204030204" pitchFamily="34" charset="0"/>
                <a:ea typeface="Calibri" panose="020F0502020204030204" pitchFamily="34" charset="0"/>
                <a:cs typeface="Arial" panose="020B0604020202020204" pitchFamily="34" charset="0"/>
              </a:rPr>
              <a:t>Node</a:t>
            </a:r>
            <a:r>
              <a:rPr lang="he-IL" sz="1100" dirty="0">
                <a:effectLst/>
                <a:latin typeface="Calibri" panose="020F0502020204030204" pitchFamily="34" charset="0"/>
                <a:ea typeface="Calibri" panose="020F0502020204030204" pitchFamily="34" charset="0"/>
                <a:cs typeface="Arial" panose="020B0604020202020204" pitchFamily="34" charset="0"/>
              </a:rPr>
              <a:t> ורישום כל התכונות הרלוונטיות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פיצול הטבלה המקשרת לקשרים למשל במקרה זה: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2057400" marR="0" lvl="4" indent="-228600" algn="r" rtl="1">
              <a:lnSpc>
                <a:spcPct val="107000"/>
              </a:lnSpc>
              <a:spcBef>
                <a:spcPts val="0"/>
              </a:spcBef>
              <a:spcAft>
                <a:spcPts val="0"/>
              </a:spcAft>
              <a:buFont typeface="Courier New" panose="02070309020205020404" pitchFamily="49" charset="0"/>
              <a:buChar char="o"/>
              <a:tabLst>
                <a:tab pos="692785"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Rating</a:t>
            </a:r>
          </a:p>
          <a:p>
            <a:pPr marL="2057400" marR="0" lvl="4" indent="-228600" algn="r" rtl="1">
              <a:lnSpc>
                <a:spcPct val="107000"/>
              </a:lnSpc>
              <a:spcBef>
                <a:spcPts val="0"/>
              </a:spcBef>
              <a:spcAft>
                <a:spcPts val="0"/>
              </a:spcAft>
              <a:buFont typeface="Courier New" panose="02070309020205020404" pitchFamily="49" charset="0"/>
              <a:buChar char="o"/>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חשוב להגיד לא מחייב ניתן להפוך אותם ל-</a:t>
            </a:r>
            <a:r>
              <a:rPr lang="en-US" sz="1100" dirty="0">
                <a:effectLst/>
                <a:latin typeface="Calibri" panose="020F0502020204030204" pitchFamily="34" charset="0"/>
                <a:ea typeface="Calibri" panose="020F0502020204030204" pitchFamily="34" charset="0"/>
                <a:cs typeface="Arial" panose="020B0604020202020204" pitchFamily="34" charset="0"/>
              </a:rPr>
              <a:t>Node </a:t>
            </a:r>
            <a:r>
              <a:rPr lang="he-IL" sz="1100" dirty="0">
                <a:effectLst/>
                <a:latin typeface="Calibri" panose="020F0502020204030204" pitchFamily="34" charset="0"/>
                <a:ea typeface="Calibri" panose="020F0502020204030204" pitchFamily="34" charset="0"/>
                <a:cs typeface="Arial" panose="020B0604020202020204" pitchFamily="34" charset="0"/>
              </a:rPr>
              <a:t>, במקרה זה על הקשרים נכתוב את ההקשר בין ה- </a:t>
            </a:r>
            <a:r>
              <a:rPr lang="en-US" sz="1100" dirty="0">
                <a:effectLst/>
                <a:latin typeface="Calibri" panose="020F0502020204030204" pitchFamily="34" charset="0"/>
                <a:ea typeface="Calibri" panose="020F0502020204030204" pitchFamily="34" charset="0"/>
                <a:cs typeface="Arial" panose="020B0604020202020204" pitchFamily="34" charset="0"/>
              </a:rPr>
              <a:t>Nodes</a:t>
            </a:r>
          </a:p>
          <a:p>
            <a:pPr marL="1600200" marR="0" lvl="3" indent="-228600" algn="r" rtl="1">
              <a:lnSpc>
                <a:spcPct val="107000"/>
              </a:lnSpc>
              <a:spcBef>
                <a:spcPts val="0"/>
              </a:spcBef>
              <a:spcAft>
                <a:spcPts val="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כמובן ניתן לפצל תכונה ל-  </a:t>
            </a:r>
            <a:r>
              <a:rPr lang="en-US" sz="1100" dirty="0">
                <a:effectLst/>
                <a:latin typeface="Calibri" panose="020F0502020204030204" pitchFamily="34" charset="0"/>
                <a:ea typeface="Calibri" panose="020F0502020204030204" pitchFamily="34" charset="0"/>
                <a:cs typeface="Arial" panose="020B0604020202020204" pitchFamily="34" charset="0"/>
              </a:rPr>
              <a:t>Node </a:t>
            </a:r>
            <a:r>
              <a:rPr lang="he-IL" sz="1100" dirty="0">
                <a:effectLst/>
                <a:latin typeface="Calibri" panose="020F0502020204030204" pitchFamily="34" charset="0"/>
                <a:ea typeface="Calibri" panose="020F0502020204030204" pitchFamily="34" charset="0"/>
                <a:cs typeface="Arial" panose="020B0604020202020204" pitchFamily="34" charset="0"/>
              </a:rPr>
              <a:t>אם נדרש למשל לפצל מסרטים את נושא הסרט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בכל קשר נכתוב את סוג הקשר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כללים חשובים:</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לכתוב את כיוון הקשר</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600200" marR="0" lvl="3" indent="-228600" algn="r" rtl="1">
              <a:lnSpc>
                <a:spcPct val="107000"/>
              </a:lnSpc>
              <a:spcBef>
                <a:spcPts val="0"/>
              </a:spcBef>
              <a:spcAft>
                <a:spcPts val="80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לכתוב את התכונות הרלוונטיות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46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בכדי לחבר בין טבלאות/ישויות במבנה נתונים רלציוני נדרש לבצע </a:t>
            </a:r>
            <a:r>
              <a:rPr lang="en-US" dirty="0"/>
              <a:t>join</a:t>
            </a:r>
            <a:r>
              <a:rPr lang="he-IL" dirty="0"/>
              <a:t> </a:t>
            </a:r>
          </a:p>
          <a:p>
            <a:pPr marL="0" indent="0">
              <a:buFont typeface="Arial" panose="020B0604020202020204" pitchFamily="34" charset="0"/>
              <a:buNone/>
            </a:pPr>
            <a:r>
              <a:rPr lang="he-IL" dirty="0"/>
              <a:t>יש מספר סוגי </a:t>
            </a:r>
            <a:r>
              <a:rPr lang="en-US" dirty="0"/>
              <a:t>join</a:t>
            </a:r>
            <a:r>
              <a:rPr lang="he-IL" dirty="0"/>
              <a:t> משמאל לימין – </a:t>
            </a:r>
          </a:p>
          <a:p>
            <a:pPr marL="228600" indent="-228600">
              <a:buFont typeface="Arial" panose="020B0604020202020204" pitchFamily="34" charset="0"/>
              <a:buAutoNum type="arabicPeriod"/>
            </a:pPr>
            <a:r>
              <a:rPr lang="he-IL" dirty="0"/>
              <a:t>בחירה רק מה שנמצא גם בצד א וגם בצד ב – עלול מכיל </a:t>
            </a:r>
            <a:r>
              <a:rPr lang="en-US" dirty="0"/>
              <a:t>NULL</a:t>
            </a:r>
            <a:r>
              <a:rPr lang="he-IL" dirty="0"/>
              <a:t> בצד א</a:t>
            </a:r>
          </a:p>
          <a:p>
            <a:pPr marL="228600" marR="0" lvl="0" indent="-228600" algn="r" defTabSz="914400" rtl="1" eaLnBrk="1" fontAlgn="auto" latinLnBrk="0" hangingPunct="1">
              <a:lnSpc>
                <a:spcPct val="100000"/>
              </a:lnSpc>
              <a:spcBef>
                <a:spcPts val="0"/>
              </a:spcBef>
              <a:spcAft>
                <a:spcPts val="0"/>
              </a:spcAft>
              <a:buClrTx/>
              <a:buSzTx/>
              <a:buFont typeface="Arial" panose="020B0604020202020204" pitchFamily="34" charset="0"/>
              <a:buAutoNum type="arabicPeriod"/>
              <a:tabLst/>
              <a:defRPr/>
            </a:pPr>
            <a:r>
              <a:rPr lang="he-IL" dirty="0"/>
              <a:t>בחירה כל מה שנמצא בצד ב וגם בצד א– עלול מכיל </a:t>
            </a:r>
            <a:r>
              <a:rPr lang="en-US" dirty="0"/>
              <a:t>NULL</a:t>
            </a:r>
            <a:r>
              <a:rPr lang="he-IL" dirty="0"/>
              <a:t> בצד ב</a:t>
            </a:r>
          </a:p>
          <a:p>
            <a:pPr marL="228600" indent="-228600">
              <a:buFont typeface="Arial" panose="020B0604020202020204" pitchFamily="34" charset="0"/>
              <a:buAutoNum type="arabicPeriod"/>
            </a:pPr>
            <a:r>
              <a:rPr lang="he-IL" dirty="0"/>
              <a:t>בחירה כל מה שנמצא בצד א וגם בצד ב</a:t>
            </a:r>
          </a:p>
          <a:p>
            <a:pPr marL="228600" indent="-228600">
              <a:buFont typeface="Arial" panose="020B0604020202020204" pitchFamily="34" charset="0"/>
              <a:buAutoNum type="arabicPeriod"/>
            </a:pPr>
            <a:r>
              <a:rPr lang="he-IL" dirty="0"/>
              <a:t>בחירה רק בצד א ולא נמצא בצד ב כנ"ל הפוך עלול להכיל </a:t>
            </a:r>
            <a:r>
              <a:rPr lang="en-US" dirty="0"/>
              <a:t>NULL</a:t>
            </a:r>
            <a:r>
              <a:rPr lang="he-IL" dirty="0"/>
              <a:t> בשני הצדדים </a:t>
            </a:r>
          </a:p>
          <a:p>
            <a:pPr marL="228600" indent="-228600">
              <a:buFont typeface="Arial" panose="020B0604020202020204" pitchFamily="34" charset="0"/>
              <a:buAutoNum type="arabicPeriod"/>
            </a:pPr>
            <a:r>
              <a:rPr lang="he-IL" dirty="0"/>
              <a:t>איחוד של שני הצדדים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6421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דוגמא לפתרון ניתן לראות את הישויות מהגרף הקודם ואת סוג הקשר ביניהם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046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tabLst>
                <a:tab pos="692785"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Open source</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תואם </a:t>
            </a:r>
            <a:r>
              <a:rPr lang="en-US" sz="1100" dirty="0">
                <a:effectLst/>
                <a:latin typeface="Calibri" panose="020F0502020204030204" pitchFamily="34" charset="0"/>
                <a:ea typeface="Calibri" panose="020F0502020204030204" pitchFamily="34" charset="0"/>
                <a:cs typeface="Arial" panose="020B0604020202020204" pitchFamily="34" charset="0"/>
              </a:rPr>
              <a:t>ACID	</a:t>
            </a:r>
          </a:p>
          <a:p>
            <a:pPr marL="742950" marR="0" lvl="1" indent="-285750" algn="r" rtl="1">
              <a:lnSpc>
                <a:spcPct val="107000"/>
              </a:lnSpc>
              <a:spcBef>
                <a:spcPts val="0"/>
              </a:spcBef>
              <a:spcAft>
                <a:spcPts val="0"/>
              </a:spcAft>
              <a:buFont typeface="Courier New" panose="02070309020205020404" pitchFamily="49" charset="0"/>
              <a:buChar char="o"/>
              <a:tabLst>
                <a:tab pos="692785"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ACID</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ראשי תיבות של </a:t>
            </a:r>
            <a:r>
              <a:rPr lang="en-US" sz="1100" dirty="0">
                <a:solidFill>
                  <a:srgbClr val="222222"/>
                </a:solidFill>
                <a:effectLst/>
                <a:latin typeface="Arial" panose="020B0604020202020204" pitchFamily="34" charset="0"/>
                <a:ea typeface="Calibri" panose="020F0502020204030204" pitchFamily="34" charset="0"/>
                <a:cs typeface="Arial" panose="020B0604020202020204" pitchFamily="34" charset="0"/>
              </a:rPr>
              <a:t>(atomicity, consistency, isolation, durability)</a:t>
            </a:r>
            <a:r>
              <a:rPr lang="he-IL" sz="1100" dirty="0">
                <a:solidFill>
                  <a:srgbClr val="222222"/>
                </a:solidFill>
                <a:effectLst/>
                <a:latin typeface="Calibri" panose="020F0502020204030204" pitchFamily="34" charset="0"/>
                <a:ea typeface="Calibri" panose="020F0502020204030204" pitchFamily="34" charset="0"/>
                <a:cs typeface="Arial" panose="020B0604020202020204" pitchFamily="34" charset="0"/>
              </a:rPr>
              <a:t>, אטומיות (דרישה שאוסף הפעולות יתבצעו יחד), עקביות , מבודדת (התוכנה פועלת ורואה רק את הדאטה אשר היא פועלת עליו- התחייב עליה, תואם את המקרים הנדרשים ולכן יעיל יותר) , עמידות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tabLst>
                <a:tab pos="692785"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Graph DB </a:t>
            </a:r>
            <a:r>
              <a:rPr lang="he-IL" sz="1100" dirty="0">
                <a:effectLst/>
                <a:latin typeface="Calibri" panose="020F0502020204030204" pitchFamily="34" charset="0"/>
                <a:ea typeface="Calibri" panose="020F0502020204030204" pitchFamily="34" charset="0"/>
                <a:cs typeface="Arial" panose="020B0604020202020204" pitchFamily="34" charset="0"/>
              </a:rPr>
              <a:t> הנפוץ ביותר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מבנה נתונים גרפי אשר משתמש ב-</a:t>
            </a:r>
            <a:r>
              <a:rPr lang="en-US" sz="1100" dirty="0">
                <a:effectLst/>
                <a:latin typeface="Calibri" panose="020F0502020204030204" pitchFamily="34" charset="0"/>
                <a:ea typeface="Calibri" panose="020F0502020204030204" pitchFamily="34" charset="0"/>
                <a:cs typeface="Arial" panose="020B0604020202020204" pitchFamily="34" charset="0"/>
              </a:rPr>
              <a:t>Lucene Index</a:t>
            </a:r>
          </a:p>
          <a:p>
            <a:pPr marL="742950" marR="0" lvl="1" indent="-285750" algn="r" rtl="1">
              <a:lnSpc>
                <a:spcPct val="107000"/>
              </a:lnSpc>
              <a:spcBef>
                <a:spcPts val="0"/>
              </a:spcBef>
              <a:spcAft>
                <a:spcPts val="0"/>
              </a:spcAft>
              <a:buFont typeface="Courier New" panose="02070309020205020404" pitchFamily="49" charset="0"/>
              <a:buChar char="o"/>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סוג של שיטה לאינדקסים אשר מאפשרת חיפוש מהיר על אפליקציות ואתרים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מבצעת בעזרת הוספת הקשר לאינדקס של הטקסט המלא ובכך מקצרת את ביצוע השאלות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מכיל את כל הסוגים שדיברנו קודם בהתמקדות על – </a:t>
            </a:r>
            <a:r>
              <a:rPr lang="en-US" sz="1100" dirty="0">
                <a:effectLst/>
                <a:latin typeface="Calibri" panose="020F0502020204030204" pitchFamily="34" charset="0"/>
                <a:ea typeface="Calibri" panose="020F0502020204030204" pitchFamily="34" charset="0"/>
                <a:cs typeface="Arial" panose="020B0604020202020204" pitchFamily="34" charset="0"/>
              </a:rPr>
              <a:t>Labelled, Property, Multi-graph</a:t>
            </a:r>
          </a:p>
          <a:p>
            <a:pPr marL="342900" marR="0" lvl="0" indent="-342900" algn="r" rtl="1">
              <a:lnSpc>
                <a:spcPct val="107000"/>
              </a:lnSpc>
              <a:spcBef>
                <a:spcPts val="0"/>
              </a:spcBef>
              <a:spcAft>
                <a:spcPts val="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יכול להכיל 64 מיליארד של </a:t>
            </a:r>
            <a:r>
              <a:rPr lang="en-US" sz="1100" dirty="0">
                <a:effectLst/>
                <a:latin typeface="Calibri" panose="020F0502020204030204" pitchFamily="34" charset="0"/>
                <a:ea typeface="Calibri" panose="020F0502020204030204" pitchFamily="34" charset="0"/>
                <a:cs typeface="Arial" panose="020B0604020202020204" pitchFamily="34" charset="0"/>
              </a:rPr>
              <a:t>Nodes </a:t>
            </a:r>
            <a:r>
              <a:rPr lang="he-IL" sz="1100" dirty="0">
                <a:effectLst/>
                <a:latin typeface="Calibri" panose="020F0502020204030204" pitchFamily="34" charset="0"/>
                <a:ea typeface="Calibri" panose="020F0502020204030204" pitchFamily="34" charset="0"/>
                <a:cs typeface="Arial" panose="020B0604020202020204" pitchFamily="34" charset="0"/>
              </a:rPr>
              <a:t> וקשרים</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Bef>
                <a:spcPts val="0"/>
              </a:spcBef>
              <a:spcAft>
                <a:spcPts val="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זמינות מלאה  - שימוש ב- </a:t>
            </a:r>
            <a:r>
              <a:rPr lang="en-US" sz="1100" dirty="0">
                <a:effectLst/>
                <a:latin typeface="Calibri" panose="020F0502020204030204" pitchFamily="34" charset="0"/>
                <a:ea typeface="Calibri" panose="020F0502020204030204" pitchFamily="34" charset="0"/>
                <a:cs typeface="Arial" panose="020B0604020202020204" pitchFamily="34" charset="0"/>
              </a:rPr>
              <a:t>Replication</a:t>
            </a:r>
          </a:p>
          <a:p>
            <a:pPr marL="342900" marR="0" lvl="0" indent="-342900" algn="r" rtl="1">
              <a:lnSpc>
                <a:spcPct val="107000"/>
              </a:lnSpc>
              <a:spcBef>
                <a:spcPts val="0"/>
              </a:spcBef>
              <a:spcAft>
                <a:spcPts val="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לממשק לקוח – חיבור הלקוח למבנה הנתונים משתמשים בשני דרכים:</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tabLst>
                <a:tab pos="692785"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Bolt protocol</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פרוטוקול בינארי</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tabLst>
                <a:tab pos="692785"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Rest Api</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4919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דוגמא קטנה איך זה נראה באמת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1988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600200" marR="0" lvl="3" indent="-228600" algn="r" rtl="1">
              <a:lnSpc>
                <a:spcPct val="107000"/>
              </a:lnSpc>
              <a:spcBef>
                <a:spcPts val="0"/>
              </a:spcBef>
              <a:spcAft>
                <a:spcPts val="0"/>
              </a:spcAft>
              <a:buFont typeface="Symbol" panose="05050102010706020507" pitchFamily="18"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תהליכים שקשורים לקשרים כמו רשתות חברתיות, קשרין של מכשירים הובלות ושילוחים של ספקים ואפילו קשר עסקי</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5626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tabLst>
                <a:tab pos="692785"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ל- </a:t>
            </a:r>
            <a:r>
              <a:rPr lang="en-US" sz="1100" dirty="0">
                <a:effectLst/>
                <a:latin typeface="Calibri" panose="020F0502020204030204" pitchFamily="34" charset="0"/>
                <a:ea typeface="Calibri" panose="020F0502020204030204" pitchFamily="34" charset="0"/>
                <a:cs typeface="Arial" panose="020B0604020202020204" pitchFamily="34" charset="0"/>
              </a:rPr>
              <a:t>Neo4j</a:t>
            </a:r>
            <a:r>
              <a:rPr lang="he-IL" sz="1100" dirty="0">
                <a:effectLst/>
                <a:latin typeface="Calibri" panose="020F0502020204030204" pitchFamily="34" charset="0"/>
                <a:ea typeface="Calibri" panose="020F0502020204030204" pitchFamily="34" charset="0"/>
                <a:cs typeface="Arial" panose="020B0604020202020204" pitchFamily="34" charset="0"/>
              </a:rPr>
              <a:t> יש שפת שאילתות משלה שנקראת </a:t>
            </a:r>
            <a:r>
              <a:rPr lang="en-US" sz="1100" dirty="0">
                <a:effectLst/>
                <a:latin typeface="Calibri" panose="020F0502020204030204" pitchFamily="34" charset="0"/>
                <a:ea typeface="Calibri" panose="020F0502020204030204" pitchFamily="34" charset="0"/>
                <a:cs typeface="Arial" panose="020B0604020202020204" pitchFamily="34" charset="0"/>
              </a:rPr>
              <a:t>cyber</a:t>
            </a:r>
            <a:r>
              <a:rPr lang="he-IL" sz="1100" dirty="0">
                <a:effectLst/>
                <a:latin typeface="Calibri" panose="020F0502020204030204" pitchFamily="34" charset="0"/>
                <a:ea typeface="Calibri" panose="020F0502020204030204" pitchFamily="34" charset="0"/>
                <a:cs typeface="Arial" panose="020B0604020202020204" pitchFamily="34" charset="0"/>
              </a:rPr>
              <a:t> דוגמא קטנה לאיך זה נראה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61976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tabLst>
                <a:tab pos="692785" algn="l"/>
              </a:tabLst>
            </a:pP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19764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fontAlgn="base"/>
            <a:r>
              <a:rPr lang="he-IL" b="0" dirty="0">
                <a:cs typeface="Arial" panose="020B0604020202020204" pitchFamily="34" charset="0"/>
              </a:rPr>
              <a:t>שוב עוד נקודה שאני רוצה </a:t>
            </a:r>
            <a:r>
              <a:rPr lang="he-IL" b="0" dirty="0" err="1">
                <a:cs typeface="Arial" panose="020B0604020202020204" pitchFamily="34" charset="0"/>
              </a:rPr>
              <a:t>שתיהיה</a:t>
            </a:r>
            <a:r>
              <a:rPr lang="he-IL" b="0" dirty="0">
                <a:cs typeface="Arial" panose="020B0604020202020204" pitchFamily="34" charset="0"/>
              </a:rPr>
              <a:t> לכם שכל מבנה נתונים בעולם הביג דאטה יש 3 תוכנות אך החשיבות שלהן משתנה </a:t>
            </a:r>
          </a:p>
          <a:p>
            <a:pPr marL="228600" marR="0" lvl="0" indent="-228600" algn="r" rtl="1">
              <a:lnSpc>
                <a:spcPct val="150000"/>
              </a:lnSpc>
              <a:spcBef>
                <a:spcPts val="600"/>
              </a:spcBef>
              <a:spcAft>
                <a:spcPts val="600"/>
              </a:spcAft>
              <a:buFont typeface="+mj-lt"/>
              <a:buAutoNum type="arabicPeriod"/>
            </a:pPr>
            <a:r>
              <a:rPr lang="en-US" sz="1800" dirty="0">
                <a:effectLst/>
                <a:latin typeface="David" panose="020E0502060401010101" pitchFamily="34" charset="-79"/>
                <a:ea typeface="Calibri" panose="020F0502020204030204" pitchFamily="34" charset="0"/>
                <a:cs typeface="Arial" panose="020B0604020202020204" pitchFamily="34" charset="0"/>
              </a:rPr>
              <a:t>Availability </a:t>
            </a:r>
            <a:r>
              <a:rPr lang="he-IL" sz="1800" dirty="0">
                <a:effectLst/>
                <a:latin typeface="David" panose="020E0502060401010101" pitchFamily="34" charset="-79"/>
                <a:ea typeface="Calibri" panose="020F0502020204030204" pitchFamily="34" charset="0"/>
                <a:cs typeface="Arial" panose="020B0604020202020204" pitchFamily="34" charset="0"/>
              </a:rPr>
              <a:t>– מתאר זמינות מלאה , כלומר שאין  מקרים שנדרש לגשת למבנה הנתונים ולא נוכל (כמובן שתמיד נרצה את זה אך מדובר פה על מרחב טעות שנקבל)</a:t>
            </a:r>
            <a:r>
              <a:rPr lang="en-US" sz="1800" dirty="0">
                <a:effectLst/>
                <a:latin typeface="David" panose="020E0502060401010101" pitchFamily="34" charset="-79"/>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50000"/>
              </a:lnSpc>
              <a:spcBef>
                <a:spcPts val="600"/>
              </a:spcBef>
              <a:spcAft>
                <a:spcPts val="600"/>
              </a:spcAft>
              <a:buFont typeface="+mj-lt"/>
              <a:buAutoNum type="arabicPeriod"/>
            </a:pPr>
            <a:r>
              <a:rPr lang="en-US" sz="1800" dirty="0">
                <a:effectLst/>
                <a:latin typeface="David" panose="020E0502060401010101" pitchFamily="34" charset="-79"/>
                <a:ea typeface="Calibri" panose="020F0502020204030204" pitchFamily="34" charset="0"/>
                <a:cs typeface="Arial" panose="020B0604020202020204" pitchFamily="34" charset="0"/>
              </a:rPr>
              <a:t>Consistency </a:t>
            </a:r>
            <a:r>
              <a:rPr lang="he-IL" sz="1800" dirty="0">
                <a:effectLst/>
                <a:latin typeface="David" panose="020E0502060401010101" pitchFamily="34" charset="-79"/>
                <a:ea typeface="Calibri" panose="020F0502020204030204" pitchFamily="34" charset="0"/>
                <a:cs typeface="Arial" panose="020B0604020202020204" pitchFamily="34" charset="0"/>
              </a:rPr>
              <a:t>– מתאר עקביות כלומר אם כתבתי משהו במבנה שלי אני אראה את התוצאה של הכתיבה ישר אחרי (למשל כתיבה של פוסט בפייסבוק ושנייה אחרי כולם יראו אותו)</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50000"/>
              </a:lnSpc>
              <a:spcBef>
                <a:spcPts val="600"/>
              </a:spcBef>
              <a:spcAft>
                <a:spcPts val="600"/>
              </a:spcAft>
              <a:buFont typeface="+mj-lt"/>
              <a:buAutoNum type="arabicPeriod"/>
            </a:pPr>
            <a:r>
              <a:rPr lang="en-US" sz="1800" dirty="0">
                <a:effectLst/>
                <a:latin typeface="David" panose="020E0502060401010101" pitchFamily="34" charset="-79"/>
                <a:ea typeface="Calibri" panose="020F0502020204030204" pitchFamily="34" charset="0"/>
                <a:cs typeface="Arial" panose="020B0604020202020204" pitchFamily="34" charset="0"/>
              </a:rPr>
              <a:t>Partition – Tolerance </a:t>
            </a:r>
            <a:r>
              <a:rPr lang="he-IL" sz="1800" dirty="0">
                <a:effectLst/>
                <a:latin typeface="David" panose="020E0502060401010101" pitchFamily="34" charset="-79"/>
                <a:ea typeface="Calibri" panose="020F0502020204030204" pitchFamily="34" charset="0"/>
                <a:cs typeface="Arial" panose="020B0604020202020204" pitchFamily="34" charset="0"/>
              </a:rPr>
              <a:t>– מתאר את היכולת של המערכת להתחלק בצורה מבוזרת , נכון שלרוב נרצה מערכת שיכולה לחלק דאטה בצורה מבוזרת אך היכולת של המערכת ואופן החלוקה עלול להשתנות בין כל מבנה למבנה</a:t>
            </a:r>
          </a:p>
          <a:p>
            <a:pPr marL="0" marR="0" lvl="0" indent="0" algn="r" rtl="1">
              <a:lnSpc>
                <a:spcPct val="150000"/>
              </a:lnSpc>
              <a:spcBef>
                <a:spcPts val="600"/>
              </a:spcBef>
              <a:spcAft>
                <a:spcPts val="600"/>
              </a:spcAft>
              <a:buFont typeface="+mj-lt"/>
              <a:buNone/>
            </a:pPr>
            <a:endParaRPr lang="he-IL" sz="1800" dirty="0">
              <a:effectLst/>
              <a:latin typeface="David" panose="020E0502060401010101" pitchFamily="34" charset="-79"/>
              <a:ea typeface="Calibri" panose="020F0502020204030204" pitchFamily="34" charset="0"/>
              <a:cs typeface="Arial" panose="020B0604020202020204" pitchFamily="34" charset="0"/>
            </a:endParaRPr>
          </a:p>
          <a:p>
            <a:pPr marL="0" marR="0" lvl="0" indent="0" algn="r" rtl="1">
              <a:lnSpc>
                <a:spcPct val="150000"/>
              </a:lnSpc>
              <a:spcBef>
                <a:spcPts val="600"/>
              </a:spcBef>
              <a:spcAft>
                <a:spcPts val="600"/>
              </a:spcAft>
              <a:buFont typeface="+mj-lt"/>
              <a:buNone/>
            </a:pPr>
            <a:r>
              <a:rPr lang="he-IL" sz="1800" dirty="0">
                <a:effectLst/>
                <a:latin typeface="David" panose="020E0502060401010101" pitchFamily="34" charset="-79"/>
                <a:ea typeface="Calibri" panose="020F0502020204030204" pitchFamily="34" charset="0"/>
                <a:cs typeface="Arial" panose="020B0604020202020204" pitchFamily="34" charset="0"/>
              </a:rPr>
              <a:t>שאנו רוצים לבחור מבני נתונים נצטרך לבחור מהן 2 התוכנות הכי חשובות שלך במבנה הנתונים ולפי זה נבחר  - זה המשולש ברמת העיקרון אנחנו נסביר על כל מבנה בהמשך </a:t>
            </a:r>
            <a:endParaRPr lang="en-US" sz="1800" dirty="0">
              <a:effectLst/>
              <a:latin typeface="David" panose="020E0502060401010101" pitchFamily="34" charset="-79"/>
              <a:ea typeface="Calibri" panose="020F0502020204030204" pitchFamily="34" charset="0"/>
              <a:cs typeface="Arial" panose="020B0604020202020204" pitchFamily="34" charset="0"/>
            </a:endParaRPr>
          </a:p>
          <a:p>
            <a:pPr marL="0" marR="0" lvl="0" indent="0" algn="r" rtl="1">
              <a:lnSpc>
                <a:spcPct val="150000"/>
              </a:lnSpc>
              <a:spcBef>
                <a:spcPts val="600"/>
              </a:spcBef>
              <a:spcAft>
                <a:spcPts val="600"/>
              </a:spcAft>
              <a:buFont typeface="+mj-lt"/>
              <a:buNone/>
            </a:pPr>
            <a:endParaRPr lang="en-US" sz="1800" dirty="0">
              <a:effectLst/>
              <a:latin typeface="David" panose="020E0502060401010101" pitchFamily="34" charset="-79"/>
              <a:ea typeface="Calibri" panose="020F0502020204030204" pitchFamily="34" charset="0"/>
              <a:cs typeface="Arial" panose="020B0604020202020204" pitchFamily="34" charset="0"/>
            </a:endParaRPr>
          </a:p>
          <a:p>
            <a:pPr marL="0" marR="0" lvl="0" indent="0" algn="r" rtl="1">
              <a:lnSpc>
                <a:spcPct val="150000"/>
              </a:lnSpc>
              <a:spcBef>
                <a:spcPts val="600"/>
              </a:spcBef>
              <a:spcAft>
                <a:spcPts val="600"/>
              </a:spcAft>
              <a:buFont typeface="+mj-lt"/>
              <a:buNone/>
            </a:pPr>
            <a:r>
              <a:rPr lang="he-IL" sz="1800" dirty="0">
                <a:effectLst/>
                <a:latin typeface="David" panose="020E0502060401010101" pitchFamily="34" charset="-79"/>
                <a:ea typeface="Calibri" panose="020F0502020204030204" pitchFamily="34" charset="0"/>
                <a:cs typeface="Arial" panose="020B0604020202020204" pitchFamily="34" charset="0"/>
              </a:rPr>
              <a:t>לפעמים התוכנות מאפשרות לנו לבחור בין 2 הערכים למשל </a:t>
            </a:r>
            <a:r>
              <a:rPr lang="en-US" sz="1800" dirty="0">
                <a:effectLst/>
                <a:latin typeface="David" panose="020E0502060401010101" pitchFamily="34" charset="-79"/>
                <a:ea typeface="Calibri" panose="020F0502020204030204" pitchFamily="34" charset="0"/>
                <a:cs typeface="Arial" panose="020B0604020202020204" pitchFamily="34" charset="0"/>
              </a:rPr>
              <a:t>Cassandra</a:t>
            </a:r>
            <a:r>
              <a:rPr lang="he-IL" sz="1800" dirty="0">
                <a:effectLst/>
                <a:latin typeface="David" panose="020E0502060401010101" pitchFamily="34" charset="-79"/>
                <a:ea typeface="Calibri" panose="020F0502020204030204" pitchFamily="34" charset="0"/>
                <a:cs typeface="Arial" panose="020B0604020202020204" pitchFamily="34" charset="0"/>
              </a:rPr>
              <a:t> מאפשר לבחור כמה יהיה יותר נגיש לעומת אחיד</a:t>
            </a:r>
          </a:p>
          <a:p>
            <a:pPr marL="0" marR="0" lvl="0" indent="0" algn="r" rtl="1">
              <a:lnSpc>
                <a:spcPct val="150000"/>
              </a:lnSpc>
              <a:spcBef>
                <a:spcPts val="600"/>
              </a:spcBef>
              <a:spcAft>
                <a:spcPts val="600"/>
              </a:spcAft>
              <a:buFont typeface="+mj-lt"/>
              <a:buNone/>
            </a:pPr>
            <a:endParaRPr lang="he-IL" sz="1800" dirty="0">
              <a:effectLst/>
              <a:latin typeface="David" panose="020E0502060401010101" pitchFamily="34" charset="-79"/>
              <a:ea typeface="Calibri" panose="020F0502020204030204" pitchFamily="34" charset="0"/>
              <a:cs typeface="Arial" panose="020B0604020202020204" pitchFamily="34" charset="0"/>
            </a:endParaRPr>
          </a:p>
          <a:p>
            <a:pPr marL="0" marR="0" lvl="0" indent="0" algn="r" rtl="1">
              <a:lnSpc>
                <a:spcPct val="150000"/>
              </a:lnSpc>
              <a:spcBef>
                <a:spcPts val="600"/>
              </a:spcBef>
              <a:spcAft>
                <a:spcPts val="600"/>
              </a:spcAft>
              <a:buFont typeface="+mj-lt"/>
              <a:buNone/>
            </a:pPr>
            <a:r>
              <a:rPr lang="he-IL" sz="1800" b="1" dirty="0">
                <a:effectLst/>
                <a:latin typeface="David" panose="020E0502060401010101" pitchFamily="34" charset="-79"/>
                <a:ea typeface="Calibri" panose="020F0502020204030204" pitchFamily="34" charset="0"/>
                <a:cs typeface="Arial" panose="020B0604020202020204" pitchFamily="34" charset="0"/>
              </a:rPr>
              <a:t>חשוב זה הסתכלות על המוצר לא על סוג מבנה הנתונים</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algn="r" rtl="1" fontAlgn="base"/>
            <a:endParaRPr lang="he-IL" b="0" dirty="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9803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914400" marR="0" lvl="2" indent="0" algn="r" rtl="1">
              <a:lnSpc>
                <a:spcPct val="150000"/>
              </a:lnSpc>
              <a:spcBef>
                <a:spcPts val="600"/>
              </a:spcBef>
              <a:spcAft>
                <a:spcPts val="600"/>
              </a:spcAft>
              <a:buFont typeface="Wingdings" panose="05000000000000000000" pitchFamily="2" charset="2"/>
              <a:buNone/>
            </a:pPr>
            <a:r>
              <a:rPr lang="he-IL" dirty="0"/>
              <a:t>דוגמא למתי נבחר </a:t>
            </a:r>
            <a:r>
              <a:rPr lang="en-US" dirty="0"/>
              <a:t>SQL</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671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914400" marR="0" lvl="2" indent="0" algn="r" rtl="1">
              <a:lnSpc>
                <a:spcPct val="150000"/>
              </a:lnSpc>
              <a:spcBef>
                <a:spcPts val="600"/>
              </a:spcBef>
              <a:spcAft>
                <a:spcPts val="600"/>
              </a:spcAft>
              <a:buFont typeface="Wingdings" panose="05000000000000000000" pitchFamily="2" charset="2"/>
              <a:buNone/>
            </a:pPr>
            <a:r>
              <a:rPr lang="he-IL" dirty="0"/>
              <a:t>דוגמא למתי נבחר </a:t>
            </a:r>
            <a:r>
              <a:rPr lang="en-US" dirty="0"/>
              <a:t>SQL</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8553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914400" marR="0" lvl="2" indent="0" algn="r" rtl="1">
              <a:lnSpc>
                <a:spcPct val="150000"/>
              </a:lnSpc>
              <a:spcBef>
                <a:spcPts val="600"/>
              </a:spcBef>
              <a:spcAft>
                <a:spcPts val="600"/>
              </a:spcAft>
              <a:buFont typeface="Wingdings" panose="05000000000000000000" pitchFamily="2" charset="2"/>
              <a:buNone/>
            </a:pPr>
            <a:r>
              <a:rPr lang="he-IL" dirty="0"/>
              <a:t>דוגמא למתי נבחר </a:t>
            </a:r>
            <a:r>
              <a:rPr lang="en-US" dirty="0"/>
              <a:t>SQL</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600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Font typeface="Arial" panose="020B0604020202020204" pitchFamily="34" charset="0"/>
              <a:buNone/>
            </a:pPr>
            <a:r>
              <a:rPr lang="he-IL" dirty="0"/>
              <a:t>זה ראשי תיבות של </a:t>
            </a:r>
            <a:r>
              <a:rPr lang="en-US" dirty="0"/>
              <a:t>Atomic, Consistent, Isolation, Durable</a:t>
            </a:r>
          </a:p>
          <a:p>
            <a:pPr marL="0" indent="0">
              <a:buFont typeface="Arial" panose="020B0604020202020204" pitchFamily="34" charset="0"/>
              <a:buNone/>
            </a:pPr>
            <a:r>
              <a:rPr lang="he-IL" dirty="0"/>
              <a:t>זה בעצם העקרונות שלפיהם ניהול דאטה בטוח  - הדאטה תמיד יישאר </a:t>
            </a:r>
          </a:p>
          <a:p>
            <a:pPr marL="0" indent="0">
              <a:buFont typeface="Arial" panose="020B0604020202020204" pitchFamily="34" charset="0"/>
              <a:buNone/>
            </a:pPr>
            <a:r>
              <a:rPr lang="en-US" dirty="0"/>
              <a:t>RDMS</a:t>
            </a:r>
            <a:r>
              <a:rPr lang="he-IL" dirty="0"/>
              <a:t> שומר על עקרון וזה גם אחת הסיבות להשתמש בו אם אבטחת המידע בשלמות חשובה לנו מאוד בעבודה עם </a:t>
            </a:r>
            <a:r>
              <a:rPr lang="he-IL" dirty="0" err="1"/>
              <a:t>טנרזציות</a:t>
            </a:r>
            <a:r>
              <a:rPr lang="he-IL" dirty="0"/>
              <a:t> </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Atomic</a:t>
            </a:r>
            <a:r>
              <a:rPr lang="he-IL" dirty="0"/>
              <a:t> – הפעולה יכולה או להצליח בשלמותה אין אמצע  - אם היא הצליחה אנחנו יודעים שהיה שינוי ב-</a:t>
            </a:r>
            <a:r>
              <a:rPr lang="en-US" dirty="0"/>
              <a:t>DB</a:t>
            </a:r>
            <a:r>
              <a:rPr lang="he-IL" dirty="0"/>
              <a:t> ואם היא לא הצליחה אנחנו יודעים שה-</a:t>
            </a:r>
            <a:r>
              <a:rPr lang="en-US" dirty="0"/>
              <a:t>DB</a:t>
            </a:r>
            <a:r>
              <a:rPr lang="he-IL" dirty="0"/>
              <a:t> באותו מצב כמו שהשארנו אותו</a:t>
            </a:r>
          </a:p>
          <a:p>
            <a:pPr marL="0" indent="0">
              <a:buFont typeface="Arial" panose="020B0604020202020204" pitchFamily="34" charset="0"/>
              <a:buNone/>
            </a:pPr>
            <a:r>
              <a:rPr lang="en-US" dirty="0"/>
              <a:t>Consistent</a:t>
            </a:r>
            <a:r>
              <a:rPr lang="he-IL" dirty="0"/>
              <a:t> – הדאטה נשאר קבוע וללא פגיעה , הדאטה יודע בעצמו לשמור על עקביות כלומר אם עשינו פעולה ולא הצלחנו לסיימה הדאטה יודע לבד לתקן ולוודא שהדאטה תקין </a:t>
            </a:r>
          </a:p>
          <a:p>
            <a:pPr marL="0" indent="0">
              <a:buFont typeface="Arial" panose="020B0604020202020204" pitchFamily="34" charset="0"/>
              <a:buNone/>
            </a:pPr>
            <a:r>
              <a:rPr lang="en-US" dirty="0"/>
              <a:t>Isolation</a:t>
            </a:r>
            <a:r>
              <a:rPr lang="he-IL" dirty="0"/>
              <a:t> – ה-</a:t>
            </a:r>
            <a:r>
              <a:rPr lang="en-US" dirty="0"/>
              <a:t>DB</a:t>
            </a:r>
            <a:r>
              <a:rPr lang="he-IL" dirty="0"/>
              <a:t> מוודא שהפעולה שלנו לא משפיעה על </a:t>
            </a:r>
            <a:r>
              <a:rPr lang="en-US" dirty="0"/>
              <a:t>DB</a:t>
            </a:r>
            <a:r>
              <a:rPr lang="he-IL" dirty="0"/>
              <a:t> אחר או על פעולה שמישהו אחר יזם, לא נוכל לערוך דאטה שבדיוק מישהו משנה וזה מבטיח שהדאטה שלנו יישאר עקבי לא משנה כמה אורחים אותו ביחד </a:t>
            </a:r>
          </a:p>
          <a:p>
            <a:pPr marL="0" indent="0">
              <a:buFont typeface="Arial" panose="020B0604020202020204" pitchFamily="34" charset="0"/>
              <a:buNone/>
            </a:pPr>
            <a:r>
              <a:rPr lang="en-US" dirty="0"/>
              <a:t>Durable</a:t>
            </a:r>
            <a:r>
              <a:rPr lang="he-IL" dirty="0"/>
              <a:t> -  ברגע שאנחנו שומרים טרנזקציה היא תמיד נמצאת , כל כישלון או אתחול של המערכת יחזיר את הדאטה למצבו המקורי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7314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tabLst>
                <a:tab pos="692785" algn="l"/>
              </a:tabLst>
            </a:pP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2977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tabLst>
                <a:tab pos="692785" algn="l"/>
              </a:tabLst>
            </a:pPr>
            <a:r>
              <a:rPr lang="en-US" sz="1600" b="0" i="0" dirty="0">
                <a:solidFill>
                  <a:srgbClr val="202124"/>
                </a:solidFill>
                <a:effectLst/>
                <a:latin typeface="arial" panose="020B0604020202020204" pitchFamily="34" charset="0"/>
              </a:rPr>
              <a:t>Point of sale (</a:t>
            </a:r>
            <a:r>
              <a:rPr lang="en-US" sz="1600" b="1" i="0" dirty="0">
                <a:solidFill>
                  <a:srgbClr val="202124"/>
                </a:solidFill>
                <a:effectLst/>
                <a:latin typeface="arial" panose="020B0604020202020204" pitchFamily="34" charset="0"/>
              </a:rPr>
              <a:t>POS</a:t>
            </a:r>
            <a:r>
              <a:rPr lang="en-US" sz="1600" b="0" i="0" dirty="0">
                <a:solidFill>
                  <a:srgbClr val="202124"/>
                </a:solidFill>
                <a:effectLst/>
                <a:latin typeface="arial" panose="020B0604020202020204" pitchFamily="34" charset="0"/>
              </a:rPr>
              <a:t>), a critical piece of a point of purchase</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7478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0" lvl="0" indent="-342900" algn="r" rtl="1">
              <a:lnSpc>
                <a:spcPct val="107000"/>
              </a:lnSpc>
              <a:spcBef>
                <a:spcPts val="0"/>
              </a:spcBef>
              <a:spcAft>
                <a:spcPts val="0"/>
              </a:spcAft>
              <a:buFont typeface="Symbol" panose="05050102010706020507" pitchFamily="18" charset="2"/>
              <a:buChar char=""/>
              <a:tabLst>
                <a:tab pos="4514850"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Elastic search</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בעצם מנוע חיפוש של קוד פתוח מבוזר, הוא לא בדיוק מבני נתונים במובן שהוא לא נבנה במטרה לשמור דאטה אם זאת הוא בנוי כך שכדי לבצע פעולות חיפוש ואנליזות נדרש לשמור בתוכו את הדאטה.</a:t>
            </a:r>
            <a:br>
              <a:rPr lang="he-IL" sz="1100" dirty="0">
                <a:effectLst/>
                <a:latin typeface="Calibri" panose="020F0502020204030204" pitchFamily="34" charset="0"/>
                <a:ea typeface="Calibri" panose="020F0502020204030204" pitchFamily="34" charset="0"/>
                <a:cs typeface="Arial" panose="020B0604020202020204" pitchFamily="34" charset="0"/>
              </a:rPr>
            </a:br>
            <a:r>
              <a:rPr lang="he-IL" sz="1100" dirty="0">
                <a:effectLst/>
                <a:latin typeface="Calibri" panose="020F0502020204030204" pitchFamily="34" charset="0"/>
                <a:ea typeface="Calibri" panose="020F0502020204030204" pitchFamily="34" charset="0"/>
                <a:cs typeface="Arial" panose="020B0604020202020204" pitchFamily="34" charset="0"/>
              </a:rPr>
              <a:t>מימוש של חיפוש טקסטואלי (</a:t>
            </a:r>
            <a:r>
              <a:rPr lang="en-US" sz="1100" dirty="0">
                <a:effectLst/>
                <a:latin typeface="Calibri" panose="020F0502020204030204" pitchFamily="34" charset="0"/>
                <a:ea typeface="Calibri" panose="020F0502020204030204" pitchFamily="34" charset="0"/>
                <a:cs typeface="Arial" panose="020B0604020202020204" pitchFamily="34" charset="0"/>
              </a:rPr>
              <a:t>NLP</a:t>
            </a:r>
            <a:r>
              <a:rPr lang="he-IL" sz="1100" dirty="0">
                <a:effectLst/>
                <a:latin typeface="Calibri" panose="020F0502020204030204" pitchFamily="34" charset="0"/>
                <a:ea typeface="Calibri" panose="020F0502020204030204" pitchFamily="34" charset="0"/>
                <a:cs typeface="Arial" panose="020B0604020202020204" pitchFamily="34" charset="0"/>
              </a:rPr>
              <a:t>, לפי תורת ניתוח השפה – איך מפרקים טקסט לאבני יסוד לטובת עבודה וחיפוש)</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שוחרר ב-2010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ממומש ב- </a:t>
            </a:r>
            <a:r>
              <a:rPr lang="en-US" sz="1100" dirty="0">
                <a:effectLst/>
                <a:latin typeface="Calibri" panose="020F0502020204030204" pitchFamily="34" charset="0"/>
                <a:ea typeface="Calibri" panose="020F0502020204030204" pitchFamily="34" charset="0"/>
                <a:cs typeface="Arial" panose="020B0604020202020204" pitchFamily="34" charset="0"/>
              </a:rPr>
              <a:t>Java</a:t>
            </a:r>
          </a:p>
          <a:p>
            <a:pPr marL="742950" marR="0" lvl="1" indent="-285750" algn="r" rtl="1">
              <a:lnSpc>
                <a:spcPct val="107000"/>
              </a:lnSpc>
              <a:spcBef>
                <a:spcPts val="0"/>
              </a:spcBef>
              <a:spcAft>
                <a:spcPts val="0"/>
              </a:spcAft>
              <a:buFont typeface="Courier New" panose="02070309020205020404" pitchFamily="49" charset="0"/>
              <a:buChar char="o"/>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שומר את הדאטה כמסמסים  - </a:t>
            </a:r>
            <a:r>
              <a:rPr lang="en-US" sz="1100" dirty="0">
                <a:effectLst/>
                <a:latin typeface="Calibri" panose="020F0502020204030204" pitchFamily="34" charset="0"/>
                <a:ea typeface="Calibri" panose="020F0502020204030204" pitchFamily="34" charset="0"/>
                <a:cs typeface="Arial" panose="020B0604020202020204" pitchFamily="34" charset="0"/>
              </a:rPr>
              <a:t>Document oriented</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שמירה של הדאטה כקבצי </a:t>
            </a:r>
            <a:r>
              <a:rPr lang="en-US" sz="1100" dirty="0">
                <a:effectLst/>
                <a:latin typeface="Calibri" panose="020F0502020204030204" pitchFamily="34" charset="0"/>
                <a:ea typeface="Calibri" panose="020F0502020204030204" pitchFamily="34" charset="0"/>
                <a:cs typeface="Arial" panose="020B0604020202020204" pitchFamily="34" charset="0"/>
              </a:rPr>
              <a:t>json</a:t>
            </a:r>
          </a:p>
          <a:p>
            <a:pPr marL="742950" marR="0" lvl="1" indent="-285750" algn="r" rtl="1">
              <a:lnSpc>
                <a:spcPct val="107000"/>
              </a:lnSpc>
              <a:spcBef>
                <a:spcPts val="0"/>
              </a:spcBef>
              <a:spcAft>
                <a:spcPts val="0"/>
              </a:spcAft>
              <a:buFont typeface="Courier New" panose="02070309020205020404" pitchFamily="49" charset="0"/>
              <a:buChar char="o"/>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כל השדות מאונדקסים כלומר חיפושים לכל השדות מחזירים תשובות מאוד מהר.</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tabLst>
                <a:tab pos="4514850" algn="l"/>
              </a:tabLst>
            </a:pPr>
            <a:r>
              <a:rPr lang="en-US" sz="1100" dirty="0">
                <a:effectLst/>
                <a:latin typeface="Calibri" panose="020F0502020204030204" pitchFamily="34" charset="0"/>
                <a:ea typeface="Calibri" panose="020F0502020204030204" pitchFamily="34" charset="0"/>
                <a:cs typeface="Arial" panose="020B0604020202020204" pitchFamily="34" charset="0"/>
              </a:rPr>
              <a:t>Distrusted and Available</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מייצר ביזור של ה- </a:t>
            </a:r>
            <a:r>
              <a:rPr lang="en-US" sz="1100" dirty="0">
                <a:effectLst/>
                <a:latin typeface="Calibri" panose="020F0502020204030204" pitchFamily="34" charset="0"/>
                <a:ea typeface="Calibri" panose="020F0502020204030204" pitchFamily="34" charset="0"/>
                <a:cs typeface="Arial" panose="020B0604020202020204" pitchFamily="34" charset="0"/>
              </a:rPr>
              <a:t>Nodes</a:t>
            </a:r>
            <a:r>
              <a:rPr lang="he-IL" sz="1100" dirty="0">
                <a:effectLst/>
                <a:latin typeface="Calibri" panose="020F0502020204030204" pitchFamily="34" charset="0"/>
                <a:ea typeface="Calibri" panose="020F0502020204030204" pitchFamily="34" charset="0"/>
                <a:cs typeface="Arial" panose="020B0604020202020204" pitchFamily="34" charset="0"/>
              </a:rPr>
              <a:t> ולכן </a:t>
            </a:r>
            <a:r>
              <a:rPr lang="en-US" sz="1100" dirty="0">
                <a:effectLst/>
                <a:latin typeface="Calibri" panose="020F0502020204030204" pitchFamily="34" charset="0"/>
                <a:ea typeface="Calibri" panose="020F0502020204030204" pitchFamily="34" charset="0"/>
                <a:cs typeface="Arial" panose="020B0604020202020204" pitchFamily="34" charset="0"/>
              </a:rPr>
              <a:t>Distributed</a:t>
            </a:r>
            <a:r>
              <a:rPr lang="en-US" sz="1100" dirty="0">
                <a:effectLst/>
                <a:latin typeface="Arial" panose="020B060402020202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Font typeface="Wingdings" panose="05000000000000000000" pitchFamily="2"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בכל </a:t>
            </a:r>
            <a:r>
              <a:rPr lang="en-US" sz="1100" dirty="0">
                <a:effectLst/>
                <a:latin typeface="Calibri" panose="020F0502020204030204" pitchFamily="34" charset="0"/>
                <a:ea typeface="Calibri" panose="020F0502020204030204" pitchFamily="34" charset="0"/>
                <a:cs typeface="Arial" panose="020B0604020202020204" pitchFamily="34" charset="0"/>
              </a:rPr>
              <a:t>Node</a:t>
            </a:r>
            <a:r>
              <a:rPr lang="en-US" sz="1100" dirty="0">
                <a:effectLst/>
                <a:latin typeface="Arial" panose="020B0604020202020204" pitchFamily="34" charset="0"/>
                <a:ea typeface="Calibri" panose="020F0502020204030204" pitchFamily="34" charset="0"/>
                <a:cs typeface="Arial" panose="020B0604020202020204" pitchFamily="34" charset="0"/>
              </a:rPr>
              <a:t> </a:t>
            </a:r>
            <a:r>
              <a:rPr lang="he-IL" sz="1100" dirty="0">
                <a:effectLst/>
                <a:latin typeface="Arial" panose="020B0604020202020204" pitchFamily="34" charset="0"/>
                <a:ea typeface="Calibri" panose="020F0502020204030204" pitchFamily="34" charset="0"/>
                <a:cs typeface="Arial" panose="020B0604020202020204" pitchFamily="34" charset="0"/>
              </a:rPr>
              <a:t>יש רפלקציות ולכן מייצר </a:t>
            </a:r>
            <a:r>
              <a:rPr lang="en-US" sz="1100" dirty="0">
                <a:effectLst/>
                <a:latin typeface="Calibri" panose="020F0502020204030204" pitchFamily="34" charset="0"/>
                <a:ea typeface="Calibri" panose="020F0502020204030204" pitchFamily="34" charset="0"/>
                <a:cs typeface="Arial" panose="020B0604020202020204" pitchFamily="34" charset="0"/>
              </a:rPr>
              <a:t>Available</a:t>
            </a:r>
            <a:r>
              <a:rPr lang="he-IL" sz="1100" dirty="0">
                <a:effectLst/>
                <a:latin typeface="Calibri" panose="020F0502020204030204" pitchFamily="34" charset="0"/>
                <a:ea typeface="Calibri" panose="020F0502020204030204" pitchFamily="34" charset="0"/>
                <a:cs typeface="Arial" panose="020B0604020202020204" pitchFamily="34" charset="0"/>
              </a:rPr>
              <a:t> במקרה של נפילות</a:t>
            </a:r>
          </a:p>
          <a:p>
            <a:pPr marL="0" marR="0" lvl="0" indent="0" algn="r" rtl="1">
              <a:lnSpc>
                <a:spcPct val="107000"/>
              </a:lnSpc>
              <a:spcBef>
                <a:spcPts val="0"/>
              </a:spcBef>
              <a:spcAft>
                <a:spcPts val="800"/>
              </a:spcAft>
              <a:buFont typeface="Wingdings" panose="05000000000000000000" pitchFamily="2" charset="2"/>
              <a:buNone/>
              <a:tabLst>
                <a:tab pos="4514850" algn="l"/>
              </a:tabLst>
            </a:pPr>
            <a:r>
              <a:rPr lang="he-IL" sz="1100" b="1" dirty="0">
                <a:effectLst/>
                <a:latin typeface="Calibri" panose="020F0502020204030204" pitchFamily="34" charset="0"/>
                <a:ea typeface="Calibri" panose="020F0502020204030204" pitchFamily="34" charset="0"/>
                <a:cs typeface="Arial" panose="020B0604020202020204" pitchFamily="34" charset="0"/>
              </a:rPr>
              <a:t>בשורה תחתונה כלי עזר לחיפוש דאטה בצורה מהירה מאוד על גבי הדאטה שלי  - כלי תומך </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10645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143000" marR="0" lvl="2" indent="-228600" algn="r" rtl="1">
              <a:lnSpc>
                <a:spcPct val="107000"/>
              </a:lnSpc>
              <a:spcBef>
                <a:spcPts val="0"/>
              </a:spcBef>
              <a:spcAft>
                <a:spcPts val="800"/>
              </a:spcAft>
              <a:buFont typeface="Wingdings" panose="05000000000000000000" pitchFamily="2" charset="2"/>
              <a:buChar char=""/>
              <a:tabLst>
                <a:tab pos="4514850" algn="l"/>
              </a:tabLst>
            </a:pPr>
            <a:r>
              <a:rPr lang="he-IL" sz="1100" dirty="0">
                <a:effectLst/>
                <a:latin typeface="Calibri" panose="020F0502020204030204" pitchFamily="34" charset="0"/>
                <a:ea typeface="Calibri" panose="020F0502020204030204" pitchFamily="34" charset="0"/>
                <a:cs typeface="Arial" panose="020B0604020202020204" pitchFamily="34" charset="0"/>
              </a:rPr>
              <a:t>לרוב אני שומר את הדאטה במבנה הנתונים שלנו והדאטה ייכתב בתהליך צד שלישי ל- </a:t>
            </a:r>
            <a:r>
              <a:rPr lang="en-US" sz="1100" dirty="0">
                <a:effectLst/>
                <a:latin typeface="Calibri" panose="020F0502020204030204" pitchFamily="34" charset="0"/>
                <a:ea typeface="Calibri" panose="020F0502020204030204" pitchFamily="34" charset="0"/>
                <a:cs typeface="Arial" panose="020B0604020202020204" pitchFamily="34" charset="0"/>
              </a:rPr>
              <a:t>Elasticsearch </a:t>
            </a:r>
          </a:p>
          <a:p>
            <a:r>
              <a:rPr lang="he-IL" sz="1100" dirty="0">
                <a:effectLst/>
                <a:latin typeface="Calibri" panose="020F0502020204030204" pitchFamily="34" charset="0"/>
                <a:ea typeface="Calibri" panose="020F0502020204030204" pitchFamily="34" charset="0"/>
                <a:cs typeface="Arial" panose="020B0604020202020204" pitchFamily="34" charset="0"/>
              </a:rPr>
              <a:t>המטרה היא לבצע חיפוש על הדאטה בצורה מהירה יותר  - תהליך המעבר מתבצע לפי בחירה שלנו של המשתמש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451485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אין קשר בין אינדקס לאינדקס ולא ניתן לייצר זאת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0"/>
              </a:spcAft>
              <a:buFont typeface="Wingdings" panose="05000000000000000000" pitchFamily="2" charset="2"/>
              <a:buChar char=""/>
              <a:tabLst>
                <a:tab pos="451485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אפשר להשתמש בשאילתא ולקרוא מידע מכמה אינדקסים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143000" marR="0" lvl="2" indent="-228600" algn="r" rtl="1">
              <a:lnSpc>
                <a:spcPct val="107000"/>
              </a:lnSpc>
              <a:spcBef>
                <a:spcPts val="0"/>
              </a:spcBef>
              <a:spcAft>
                <a:spcPts val="800"/>
              </a:spcAft>
              <a:buFont typeface="Wingdings" panose="05000000000000000000" pitchFamily="2" charset="2"/>
              <a:buChar char=""/>
              <a:tabLst>
                <a:tab pos="45148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Shard</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Arial" panose="020B0604020202020204" pitchFamily="34" charset="0"/>
                <a:ea typeface="Calibri" panose="020F0502020204030204" pitchFamily="34" charset="0"/>
                <a:cs typeface="Arial" panose="020B0604020202020204" pitchFamily="34" charset="0"/>
              </a:rPr>
              <a:t>זה בלוק של מסמכים כלומר אינדקס מחלק את הדאטה למספר </a:t>
            </a:r>
            <a:r>
              <a:rPr lang="en-US" sz="1800" dirty="0">
                <a:effectLst/>
                <a:latin typeface="Calibri" panose="020F0502020204030204" pitchFamily="34" charset="0"/>
                <a:ea typeface="Calibri" panose="020F0502020204030204" pitchFamily="34" charset="0"/>
                <a:cs typeface="Arial" panose="020B0604020202020204" pitchFamily="34" charset="0"/>
              </a:rPr>
              <a:t>Sharding </a:t>
            </a:r>
            <a:r>
              <a:rPr lang="he-IL" sz="1800" dirty="0">
                <a:effectLst/>
                <a:latin typeface="Calibri" panose="020F0502020204030204" pitchFamily="34" charset="0"/>
                <a:ea typeface="Calibri" panose="020F0502020204030204" pitchFamily="34" charset="0"/>
                <a:cs typeface="Arial" panose="020B0604020202020204" pitchFamily="34" charset="0"/>
              </a:rPr>
              <a:t> כל עוד הוגדר לו כך (דומה ל</a:t>
            </a:r>
            <a:r>
              <a:rPr lang="en-US" sz="1800" dirty="0">
                <a:effectLst/>
                <a:latin typeface="Calibri" panose="020F0502020204030204" pitchFamily="34" charset="0"/>
                <a:ea typeface="Calibri" panose="020F0502020204030204" pitchFamily="34" charset="0"/>
                <a:cs typeface="Arial" panose="020B0604020202020204" pitchFamily="34" charset="0"/>
              </a:rPr>
              <a:t>Mongo</a:t>
            </a:r>
            <a:r>
              <a:rPr lang="he-IL" sz="1800" dirty="0">
                <a:effectLst/>
                <a:latin typeface="Calibri" panose="020F0502020204030204" pitchFamily="34" charset="0"/>
                <a:ea typeface="Calibri" panose="020F0502020204030204" pitchFamily="34" charset="0"/>
                <a:cs typeface="Arial" panose="020B0604020202020204" pitchFamily="34" charset="0"/>
              </a:rPr>
              <a:t>, עוזר לו לחפש אחר את המסמכים).</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7932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143000" marR="0" lvl="2" indent="-228600" algn="r" rtl="1">
              <a:lnSpc>
                <a:spcPct val="107000"/>
              </a:lnSpc>
              <a:spcBef>
                <a:spcPts val="0"/>
              </a:spcBef>
              <a:spcAft>
                <a:spcPts val="800"/>
              </a:spcAft>
              <a:buFont typeface="Wingdings" panose="05000000000000000000" pitchFamily="2" charset="2"/>
              <a:buChar char=""/>
              <a:tabLst>
                <a:tab pos="4514850" algn="l"/>
              </a:tabLst>
            </a:pPr>
            <a:r>
              <a:rPr lang="en-US" sz="1800" dirty="0">
                <a:effectLst/>
                <a:latin typeface="Calibri" panose="020F0502020204030204" pitchFamily="34" charset="0"/>
                <a:ea typeface="Calibri" panose="020F0502020204030204" pitchFamily="34" charset="0"/>
                <a:cs typeface="Arial" panose="020B0604020202020204" pitchFamily="34" charset="0"/>
              </a:rPr>
              <a:t>Mapping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אומר לנו מה סוג הדאטה האם זה </a:t>
            </a:r>
            <a:r>
              <a:rPr lang="en-US" sz="1800" dirty="0">
                <a:effectLst/>
                <a:latin typeface="Calibri" panose="020F0502020204030204" pitchFamily="34" charset="0"/>
                <a:ea typeface="Calibri" panose="020F0502020204030204" pitchFamily="34" charset="0"/>
                <a:cs typeface="Arial" panose="020B0604020202020204" pitchFamily="34" charset="0"/>
              </a:rPr>
              <a:t>int </a:t>
            </a:r>
            <a:r>
              <a:rPr lang="he-IL" sz="1800" dirty="0">
                <a:effectLst/>
                <a:latin typeface="Calibri" panose="020F0502020204030204" pitchFamily="34" charset="0"/>
                <a:ea typeface="Calibri" panose="020F0502020204030204" pitchFamily="34" charset="0"/>
                <a:cs typeface="Arial" panose="020B0604020202020204" pitchFamily="34" charset="0"/>
              </a:rPr>
              <a:t> או </a:t>
            </a:r>
            <a:r>
              <a:rPr lang="en-US" sz="1800" dirty="0">
                <a:effectLst/>
                <a:latin typeface="Calibri" panose="020F0502020204030204" pitchFamily="34" charset="0"/>
                <a:ea typeface="Calibri" panose="020F0502020204030204" pitchFamily="34" charset="0"/>
                <a:cs typeface="Arial" panose="020B0604020202020204" pitchFamily="34" charset="0"/>
              </a:rPr>
              <a:t>float</a:t>
            </a:r>
            <a:r>
              <a:rPr lang="he-IL" sz="1800" dirty="0">
                <a:effectLst/>
                <a:latin typeface="Calibri" panose="020F0502020204030204" pitchFamily="34" charset="0"/>
                <a:ea typeface="Calibri" panose="020F0502020204030204" pitchFamily="34" charset="0"/>
                <a:cs typeface="Arial" panose="020B0604020202020204" pitchFamily="34" charset="0"/>
              </a:rPr>
              <a:t> או </a:t>
            </a:r>
            <a:r>
              <a:rPr lang="en-US" sz="1800" dirty="0">
                <a:effectLst/>
                <a:latin typeface="Calibri" panose="020F0502020204030204" pitchFamily="34" charset="0"/>
                <a:ea typeface="Calibri" panose="020F0502020204030204" pitchFamily="34" charset="0"/>
                <a:cs typeface="Arial" panose="020B0604020202020204" pitchFamily="34" charset="0"/>
              </a:rPr>
              <a:t>str</a:t>
            </a: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5648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143000" marR="0" lvl="2" indent="-228600" algn="r" defTabSz="914400" rtl="1" eaLnBrk="1" fontAlgn="auto" latinLnBrk="0" hangingPunct="1">
              <a:lnSpc>
                <a:spcPct val="107000"/>
              </a:lnSpc>
              <a:spcBef>
                <a:spcPts val="0"/>
              </a:spcBef>
              <a:spcAft>
                <a:spcPts val="800"/>
              </a:spcAft>
              <a:buClrTx/>
              <a:buSzTx/>
              <a:buFont typeface="Wingdings" panose="05000000000000000000" pitchFamily="2" charset="2"/>
              <a:buChar char=""/>
              <a:tabLst>
                <a:tab pos="4514850" algn="l"/>
              </a:tabLst>
              <a:defRPr/>
            </a:pPr>
            <a:r>
              <a:rPr lang="en-US" sz="2800" dirty="0"/>
              <a:t>Data Numeric</a:t>
            </a:r>
            <a:r>
              <a:rPr lang="he-IL" sz="2800" dirty="0"/>
              <a:t> – ביצוע חיפוש על מבנים מספריים , למשל סכום חשבון מספר יוזר וכו</a:t>
            </a:r>
            <a:endParaRPr lang="en-US" sz="2800" dirty="0"/>
          </a:p>
          <a:p>
            <a:pPr marL="1143000" marR="0" lvl="2" indent="-228600" algn="r" defTabSz="914400" rtl="1" eaLnBrk="1" fontAlgn="auto" latinLnBrk="0" hangingPunct="1">
              <a:lnSpc>
                <a:spcPct val="107000"/>
              </a:lnSpc>
              <a:spcBef>
                <a:spcPts val="0"/>
              </a:spcBef>
              <a:spcAft>
                <a:spcPts val="800"/>
              </a:spcAft>
              <a:buClrTx/>
              <a:buSzTx/>
              <a:buFont typeface="Wingdings" panose="05000000000000000000" pitchFamily="2" charset="2"/>
              <a:buChar char=""/>
              <a:tabLst>
                <a:tab pos="4514850" algn="l"/>
              </a:tabLst>
              <a:defRPr/>
            </a:pPr>
            <a:r>
              <a:rPr lang="en-US" sz="4000" dirty="0"/>
              <a:t>Geospatial data</a:t>
            </a:r>
            <a:r>
              <a:rPr lang="he-IL" sz="4000" dirty="0"/>
              <a:t> – דאטה לפי מיקום גיאוגרפי כמו </a:t>
            </a:r>
            <a:r>
              <a:rPr lang="en-US" sz="4000" dirty="0"/>
              <a:t>check in</a:t>
            </a:r>
          </a:p>
          <a:p>
            <a:pPr marL="1143000" marR="0" lvl="2" indent="-228600" algn="r" defTabSz="914400" rtl="1" eaLnBrk="1" fontAlgn="auto" latinLnBrk="0" hangingPunct="1">
              <a:lnSpc>
                <a:spcPct val="107000"/>
              </a:lnSpc>
              <a:spcBef>
                <a:spcPts val="0"/>
              </a:spcBef>
              <a:spcAft>
                <a:spcPts val="800"/>
              </a:spcAft>
              <a:buClrTx/>
              <a:buSzTx/>
              <a:buFont typeface="Wingdings" panose="05000000000000000000" pitchFamily="2" charset="2"/>
              <a:buChar char=""/>
              <a:tabLst>
                <a:tab pos="4514850" algn="l"/>
              </a:tabLst>
              <a:defRPr/>
            </a:pPr>
            <a:endParaRPr lang="en-US" sz="2800" dirty="0"/>
          </a:p>
          <a:p>
            <a:pPr marL="1143000" marR="0" lvl="2" indent="-228600" algn="r" rtl="1">
              <a:lnSpc>
                <a:spcPct val="107000"/>
              </a:lnSpc>
              <a:spcBef>
                <a:spcPts val="0"/>
              </a:spcBef>
              <a:spcAft>
                <a:spcPts val="800"/>
              </a:spcAft>
              <a:buFont typeface="Wingdings" panose="05000000000000000000" pitchFamily="2" charset="2"/>
              <a:buChar char=""/>
              <a:tabLst>
                <a:tab pos="451485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54925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742950" marR="0" lvl="1" indent="-285750" algn="r" rtl="1">
              <a:lnSpc>
                <a:spcPct val="107000"/>
              </a:lnSpc>
              <a:spcBef>
                <a:spcPts val="0"/>
              </a:spcBef>
              <a:spcAft>
                <a:spcPts val="0"/>
              </a:spcAft>
              <a:buFont typeface="Courier New" panose="02070309020205020404" pitchFamily="49" charset="0"/>
              <a:buChar char="o"/>
              <a:tabLst>
                <a:tab pos="451485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לאחר הרבה זמן בפעם השלישית פשוט לא יהיו רפלקציות דאטה פחות אמין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0"/>
              </a:spcAft>
              <a:buFont typeface="Courier New" panose="02070309020205020404" pitchFamily="49" charset="0"/>
              <a:buChar char="o"/>
              <a:tabLst>
                <a:tab pos="451485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לאחר הרבה זמן מחברים את הדאטה לא </a:t>
            </a:r>
            <a:r>
              <a:rPr lang="en-US" sz="1800" dirty="0">
                <a:effectLst/>
                <a:latin typeface="Calibri" panose="020F0502020204030204" pitchFamily="34" charset="0"/>
                <a:ea typeface="Calibri" panose="020F0502020204030204" pitchFamily="34" charset="0"/>
                <a:cs typeface="Arial" panose="020B0604020202020204" pitchFamily="34" charset="0"/>
              </a:rPr>
              <a:t>online</a:t>
            </a:r>
            <a:r>
              <a:rPr lang="he-IL" sz="1800" dirty="0">
                <a:effectLst/>
                <a:latin typeface="Calibri" panose="020F0502020204030204" pitchFamily="34" charset="0"/>
                <a:ea typeface="Calibri" panose="020F0502020204030204" pitchFamily="34" charset="0"/>
                <a:cs typeface="Arial" panose="020B0604020202020204" pitchFamily="34" charset="0"/>
              </a:rPr>
              <a:t> הרבה יודע זול כי הוא נדרש להיות פחות נגיש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Bef>
                <a:spcPts val="0"/>
              </a:spcBef>
              <a:spcAft>
                <a:spcPts val="800"/>
              </a:spcAft>
              <a:buFont typeface="Courier New" panose="02070309020205020404" pitchFamily="49" charset="0"/>
              <a:buChar char="o"/>
              <a:tabLst>
                <a:tab pos="451485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בסוף מוציאים אותו מהמערכת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914400" marR="0" lvl="2" indent="0" algn="r" rtl="1">
              <a:lnSpc>
                <a:spcPct val="107000"/>
              </a:lnSpc>
              <a:spcBef>
                <a:spcPts val="0"/>
              </a:spcBef>
              <a:spcAft>
                <a:spcPts val="800"/>
              </a:spcAft>
              <a:buFont typeface="Wingdings" panose="05000000000000000000" pitchFamily="2" charset="2"/>
              <a:buNone/>
              <a:tabLst>
                <a:tab pos="451485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fld id="{25E7488F-0FC9-4899-8B64-6403C7583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1"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87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B93BB7A-6AC6-428A-82A4-37ADB1CDCC94}"/>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a:p>
        </p:txBody>
      </p:sp>
      <p:sp>
        <p:nvSpPr>
          <p:cNvPr id="3" name="כותרת משנה 2">
            <a:extLst>
              <a:ext uri="{FF2B5EF4-FFF2-40B4-BE49-F238E27FC236}">
                <a16:creationId xmlns:a16="http://schemas.microsoft.com/office/drawing/2014/main" id="{66C62BA8-0236-424E-9C8A-B3D597354B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4" name="מציין מיקום של תאריך 3">
            <a:extLst>
              <a:ext uri="{FF2B5EF4-FFF2-40B4-BE49-F238E27FC236}">
                <a16:creationId xmlns:a16="http://schemas.microsoft.com/office/drawing/2014/main" id="{26D7B6A3-F141-4B44-93B9-AB866E1C3119}"/>
              </a:ext>
            </a:extLst>
          </p:cNvPr>
          <p:cNvSpPr>
            <a:spLocks noGrp="1"/>
          </p:cNvSpPr>
          <p:nvPr>
            <p:ph type="dt" sz="half" idx="10"/>
          </p:nvPr>
        </p:nvSpPr>
        <p:spPr/>
        <p:txBody>
          <a:bodyPr/>
          <a:lstStyle/>
          <a:p>
            <a:fld id="{D9CA1612-E26A-414E-855E-1CCCDC4D4650}" type="datetimeFigureOut">
              <a:rPr lang="en-US" smtClean="0"/>
              <a:t>12/13/2022</a:t>
            </a:fld>
            <a:endParaRPr lang="en-US"/>
          </a:p>
        </p:txBody>
      </p:sp>
      <p:sp>
        <p:nvSpPr>
          <p:cNvPr id="5" name="מציין מיקום של כותרת תחתונה 4">
            <a:extLst>
              <a:ext uri="{FF2B5EF4-FFF2-40B4-BE49-F238E27FC236}">
                <a16:creationId xmlns:a16="http://schemas.microsoft.com/office/drawing/2014/main" id="{CA59FDCC-384B-4130-8807-F45A127F9348}"/>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7C24F586-5801-4ADB-8876-A3AD06372846}"/>
              </a:ext>
            </a:extLst>
          </p:cNvPr>
          <p:cNvSpPr>
            <a:spLocks noGrp="1"/>
          </p:cNvSpPr>
          <p:nvPr>
            <p:ph type="sldNum" sz="quarter" idx="12"/>
          </p:nvPr>
        </p:nvSpPr>
        <p:spPr/>
        <p:txBody>
          <a:bodyPr/>
          <a:lstStyle/>
          <a:p>
            <a:fld id="{8048A69F-FB75-483D-A158-AB98059E2F89}" type="slidenum">
              <a:rPr lang="en-US" smtClean="0"/>
              <a:t>‹#›</a:t>
            </a:fld>
            <a:endParaRPr lang="en-US"/>
          </a:p>
        </p:txBody>
      </p:sp>
    </p:spTree>
    <p:extLst>
      <p:ext uri="{BB962C8B-B14F-4D97-AF65-F5344CB8AC3E}">
        <p14:creationId xmlns:p14="http://schemas.microsoft.com/office/powerpoint/2010/main" val="2338672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1518B8-D2BA-4885-BBE8-DFEDE44A371D}"/>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BEE37705-84EA-4166-9410-3F5C6136030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55884F94-F692-4245-9835-0AB8B591784B}"/>
              </a:ext>
            </a:extLst>
          </p:cNvPr>
          <p:cNvSpPr>
            <a:spLocks noGrp="1"/>
          </p:cNvSpPr>
          <p:nvPr>
            <p:ph type="dt" sz="half" idx="10"/>
          </p:nvPr>
        </p:nvSpPr>
        <p:spPr/>
        <p:txBody>
          <a:bodyPr/>
          <a:lstStyle/>
          <a:p>
            <a:fld id="{D9CA1612-E26A-414E-855E-1CCCDC4D4650}" type="datetimeFigureOut">
              <a:rPr lang="en-US" smtClean="0"/>
              <a:t>12/13/2022</a:t>
            </a:fld>
            <a:endParaRPr lang="en-US"/>
          </a:p>
        </p:txBody>
      </p:sp>
      <p:sp>
        <p:nvSpPr>
          <p:cNvPr id="5" name="מציין מיקום של כותרת תחתונה 4">
            <a:extLst>
              <a:ext uri="{FF2B5EF4-FFF2-40B4-BE49-F238E27FC236}">
                <a16:creationId xmlns:a16="http://schemas.microsoft.com/office/drawing/2014/main" id="{5D3141A1-5432-4369-941F-3BE3904DF978}"/>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06C95421-D8A5-4474-B8C1-6B6EAC9D14E1}"/>
              </a:ext>
            </a:extLst>
          </p:cNvPr>
          <p:cNvSpPr>
            <a:spLocks noGrp="1"/>
          </p:cNvSpPr>
          <p:nvPr>
            <p:ph type="sldNum" sz="quarter" idx="12"/>
          </p:nvPr>
        </p:nvSpPr>
        <p:spPr/>
        <p:txBody>
          <a:bodyPr/>
          <a:lstStyle/>
          <a:p>
            <a:fld id="{8048A69F-FB75-483D-A158-AB98059E2F89}" type="slidenum">
              <a:rPr lang="en-US" smtClean="0"/>
              <a:t>‹#›</a:t>
            </a:fld>
            <a:endParaRPr lang="en-US"/>
          </a:p>
        </p:txBody>
      </p:sp>
    </p:spTree>
    <p:extLst>
      <p:ext uri="{BB962C8B-B14F-4D97-AF65-F5344CB8AC3E}">
        <p14:creationId xmlns:p14="http://schemas.microsoft.com/office/powerpoint/2010/main" val="241479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877AC8D-9D14-4B94-A11B-0E0CC536A76D}"/>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BFB8B302-AF07-4E3D-B304-E427F33F666C}"/>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B33D717C-1F07-4557-BC4D-65BA0733878D}"/>
              </a:ext>
            </a:extLst>
          </p:cNvPr>
          <p:cNvSpPr>
            <a:spLocks noGrp="1"/>
          </p:cNvSpPr>
          <p:nvPr>
            <p:ph type="dt" sz="half" idx="10"/>
          </p:nvPr>
        </p:nvSpPr>
        <p:spPr/>
        <p:txBody>
          <a:bodyPr/>
          <a:lstStyle/>
          <a:p>
            <a:fld id="{D9CA1612-E26A-414E-855E-1CCCDC4D4650}" type="datetimeFigureOut">
              <a:rPr lang="en-US" smtClean="0"/>
              <a:t>12/13/2022</a:t>
            </a:fld>
            <a:endParaRPr lang="en-US"/>
          </a:p>
        </p:txBody>
      </p:sp>
      <p:sp>
        <p:nvSpPr>
          <p:cNvPr id="5" name="מציין מיקום של כותרת תחתונה 4">
            <a:extLst>
              <a:ext uri="{FF2B5EF4-FFF2-40B4-BE49-F238E27FC236}">
                <a16:creationId xmlns:a16="http://schemas.microsoft.com/office/drawing/2014/main" id="{8297EE12-443E-4FC1-8960-52354BD7BC44}"/>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985CD3FE-888D-4F31-B121-30390EC66CFF}"/>
              </a:ext>
            </a:extLst>
          </p:cNvPr>
          <p:cNvSpPr>
            <a:spLocks noGrp="1"/>
          </p:cNvSpPr>
          <p:nvPr>
            <p:ph type="sldNum" sz="quarter" idx="12"/>
          </p:nvPr>
        </p:nvSpPr>
        <p:spPr/>
        <p:txBody>
          <a:bodyPr/>
          <a:lstStyle/>
          <a:p>
            <a:fld id="{8048A69F-FB75-483D-A158-AB98059E2F89}" type="slidenum">
              <a:rPr lang="en-US" smtClean="0"/>
              <a:t>‹#›</a:t>
            </a:fld>
            <a:endParaRPr lang="en-US"/>
          </a:p>
        </p:txBody>
      </p:sp>
    </p:spTree>
    <p:extLst>
      <p:ext uri="{BB962C8B-B14F-4D97-AF65-F5344CB8AC3E}">
        <p14:creationId xmlns:p14="http://schemas.microsoft.com/office/powerpoint/2010/main" val="2064525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16934" y="-41443"/>
            <a:ext cx="12188825" cy="6856214"/>
            <a:chOff x="0" y="0"/>
            <a:chExt cx="12188825"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1BAF6F4F-D255-47FC-AC26-46645E896D0A}"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6411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1295401" y="1657348"/>
            <a:ext cx="9601196" cy="441113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F6F4F-D255-47FC-AC26-46645E896D0A}" type="slidenum">
              <a:rPr lang="en-US" smtClean="0"/>
              <a:t>‹#›</a:t>
            </a:fld>
            <a:endParaRPr lang="en-US"/>
          </a:p>
        </p:txBody>
      </p:sp>
    </p:spTree>
    <p:extLst>
      <p:ext uri="{BB962C8B-B14F-4D97-AF65-F5344CB8AC3E}">
        <p14:creationId xmlns:p14="http://schemas.microsoft.com/office/powerpoint/2010/main" val="3374244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F6F4F-D255-47FC-AC26-46645E896D0A}"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4047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7BA0D0E-A5DB-4C6A-AA9B-F4A52B43D0BD}"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AF6F4F-D255-47FC-AC26-46645E896D0A}" type="slidenum">
              <a:rPr lang="en-US" smtClean="0"/>
              <a:t>‹#›</a:t>
            </a:fld>
            <a:endParaRPr lang="en-US"/>
          </a:p>
        </p:txBody>
      </p:sp>
    </p:spTree>
    <p:extLst>
      <p:ext uri="{BB962C8B-B14F-4D97-AF65-F5344CB8AC3E}">
        <p14:creationId xmlns:p14="http://schemas.microsoft.com/office/powerpoint/2010/main" val="3722394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7BA0D0E-A5DB-4C6A-AA9B-F4A52B43D0BD}" type="datetimeFigureOut">
              <a:rPr lang="en-US" smtClean="0"/>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AF6F4F-D255-47FC-AC26-46645E896D0A}"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9487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7BA0D0E-A5DB-4C6A-AA9B-F4A52B43D0BD}" type="datetimeFigureOut">
              <a:rPr lang="en-US" smtClean="0"/>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AF6F4F-D255-47FC-AC26-46645E896D0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3530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BA0D0E-A5DB-4C6A-AA9B-F4A52B43D0BD}" type="datetimeFigureOut">
              <a:rPr lang="en-US" smtClean="0"/>
              <a:t>12/13/2022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AF6F4F-D255-47FC-AC26-46645E896D0A}" type="slidenum">
              <a:rPr lang="en-US" smtClean="0"/>
              <a:t>‹#›</a:t>
            </a:fld>
            <a:endParaRPr lang="en-US"/>
          </a:p>
        </p:txBody>
      </p:sp>
    </p:spTree>
    <p:extLst>
      <p:ext uri="{BB962C8B-B14F-4D97-AF65-F5344CB8AC3E}">
        <p14:creationId xmlns:p14="http://schemas.microsoft.com/office/powerpoint/2010/main" val="2766740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B7BA0D0E-A5DB-4C6A-AA9B-F4A52B43D0BD}"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AF6F4F-D255-47FC-AC26-46645E896D0A}"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1273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221E15-2F69-4FAA-A615-DB324F437AB9}"/>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2F44FC81-C927-4FB2-B742-ABB8F9A93973}"/>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91A0DF1-0FEB-45E4-A4FB-539D85FFE5A8}"/>
              </a:ext>
            </a:extLst>
          </p:cNvPr>
          <p:cNvSpPr>
            <a:spLocks noGrp="1"/>
          </p:cNvSpPr>
          <p:nvPr>
            <p:ph type="dt" sz="half" idx="10"/>
          </p:nvPr>
        </p:nvSpPr>
        <p:spPr/>
        <p:txBody>
          <a:bodyPr/>
          <a:lstStyle/>
          <a:p>
            <a:fld id="{D9CA1612-E26A-414E-855E-1CCCDC4D4650}" type="datetimeFigureOut">
              <a:rPr lang="en-US" smtClean="0"/>
              <a:t>12/13/2022</a:t>
            </a:fld>
            <a:endParaRPr lang="en-US"/>
          </a:p>
        </p:txBody>
      </p:sp>
      <p:sp>
        <p:nvSpPr>
          <p:cNvPr id="5" name="מציין מיקום של כותרת תחתונה 4">
            <a:extLst>
              <a:ext uri="{FF2B5EF4-FFF2-40B4-BE49-F238E27FC236}">
                <a16:creationId xmlns:a16="http://schemas.microsoft.com/office/drawing/2014/main" id="{54C01707-00EF-4B24-A77B-0F2A5FD98FA1}"/>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5328F3DB-E455-4329-9B6D-0563E7E80950}"/>
              </a:ext>
            </a:extLst>
          </p:cNvPr>
          <p:cNvSpPr>
            <a:spLocks noGrp="1"/>
          </p:cNvSpPr>
          <p:nvPr>
            <p:ph type="sldNum" sz="quarter" idx="12"/>
          </p:nvPr>
        </p:nvSpPr>
        <p:spPr/>
        <p:txBody>
          <a:bodyPr/>
          <a:lstStyle/>
          <a:p>
            <a:fld id="{8048A69F-FB75-483D-A158-AB98059E2F89}" type="slidenum">
              <a:rPr lang="en-US" smtClean="0"/>
              <a:t>‹#›</a:t>
            </a:fld>
            <a:endParaRPr lang="en-US"/>
          </a:p>
        </p:txBody>
      </p:sp>
    </p:spTree>
    <p:extLst>
      <p:ext uri="{BB962C8B-B14F-4D97-AF65-F5344CB8AC3E}">
        <p14:creationId xmlns:p14="http://schemas.microsoft.com/office/powerpoint/2010/main" val="176704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he-IL"/>
              <a:t>לחץ כדי לערוך סגנון כותרת של תבנית בסיס</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B7BA0D0E-A5DB-4C6A-AA9B-F4A52B43D0BD}"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AF6F4F-D255-47FC-AC26-46645E896D0A}" type="slidenum">
              <a:rPr lang="en-US" smtClean="0"/>
              <a:t>‹#›</a:t>
            </a:fld>
            <a:endParaRPr lang="en-US"/>
          </a:p>
        </p:txBody>
      </p:sp>
    </p:spTree>
    <p:extLst>
      <p:ext uri="{BB962C8B-B14F-4D97-AF65-F5344CB8AC3E}">
        <p14:creationId xmlns:p14="http://schemas.microsoft.com/office/powerpoint/2010/main" val="1054762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B7BA0D0E-A5DB-4C6A-AA9B-F4A52B43D0BD}"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AF6F4F-D255-47FC-AC26-46645E896D0A}" type="slidenum">
              <a:rPr lang="en-US" smtClean="0"/>
              <a:t>‹#›</a:t>
            </a:fld>
            <a:endParaRPr lang="en-US"/>
          </a:p>
        </p:txBody>
      </p:sp>
    </p:spTree>
    <p:extLst>
      <p:ext uri="{BB962C8B-B14F-4D97-AF65-F5344CB8AC3E}">
        <p14:creationId xmlns:p14="http://schemas.microsoft.com/office/powerpoint/2010/main" val="21722912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F6F4F-D255-47FC-AC26-46645E896D0A}"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5710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ערוך סגנונות טקסט של תבנית בסיס</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F6F4F-D255-47FC-AC26-46645E896D0A}"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3933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F6F4F-D255-47FC-AC26-46645E896D0A}" type="slidenum">
              <a:rPr lang="en-US" smtClean="0"/>
              <a:t>‹#›</a:t>
            </a:fld>
            <a:endParaRPr lang="en-US"/>
          </a:p>
        </p:txBody>
      </p:sp>
    </p:spTree>
    <p:extLst>
      <p:ext uri="{BB962C8B-B14F-4D97-AF65-F5344CB8AC3E}">
        <p14:creationId xmlns:p14="http://schemas.microsoft.com/office/powerpoint/2010/main" val="1941014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he-IL"/>
              <a:t>לחץ כדי לערוך סגנון כותרת של תבנית בסיס</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F6F4F-D255-47FC-AC26-46645E896D0A}"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223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או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F6F4F-D255-47FC-AC26-46645E896D0A}"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36155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F6F4F-D255-47FC-AC26-46645E896D0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0508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AF6F4F-D255-47FC-AC26-46645E896D0A}"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94598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32695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CFFA3F-C4CF-4C8C-935F-19CB52D9B10F}"/>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90BE83A8-1D9C-4FB0-A4CD-B303DE6A34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65D849D7-F3B1-49D0-AFFF-CA59DCB71BEB}"/>
              </a:ext>
            </a:extLst>
          </p:cNvPr>
          <p:cNvSpPr>
            <a:spLocks noGrp="1"/>
          </p:cNvSpPr>
          <p:nvPr>
            <p:ph type="dt" sz="half" idx="10"/>
          </p:nvPr>
        </p:nvSpPr>
        <p:spPr/>
        <p:txBody>
          <a:bodyPr/>
          <a:lstStyle/>
          <a:p>
            <a:fld id="{D9CA1612-E26A-414E-855E-1CCCDC4D4650}" type="datetimeFigureOut">
              <a:rPr lang="en-US" smtClean="0"/>
              <a:t>12/13/2022</a:t>
            </a:fld>
            <a:endParaRPr lang="en-US"/>
          </a:p>
        </p:txBody>
      </p:sp>
      <p:sp>
        <p:nvSpPr>
          <p:cNvPr id="5" name="מציין מיקום של כותרת תחתונה 4">
            <a:extLst>
              <a:ext uri="{FF2B5EF4-FFF2-40B4-BE49-F238E27FC236}">
                <a16:creationId xmlns:a16="http://schemas.microsoft.com/office/drawing/2014/main" id="{E0D319AD-D3C2-46D4-AFF8-93D86DFFF933}"/>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A40E9A10-7F14-479E-91F9-8B0E4CA02EA8}"/>
              </a:ext>
            </a:extLst>
          </p:cNvPr>
          <p:cNvSpPr>
            <a:spLocks noGrp="1"/>
          </p:cNvSpPr>
          <p:nvPr>
            <p:ph type="sldNum" sz="quarter" idx="12"/>
          </p:nvPr>
        </p:nvSpPr>
        <p:spPr/>
        <p:txBody>
          <a:bodyPr/>
          <a:lstStyle/>
          <a:p>
            <a:fld id="{8048A69F-FB75-483D-A158-AB98059E2F89}" type="slidenum">
              <a:rPr lang="en-US" smtClean="0"/>
              <a:t>‹#›</a:t>
            </a:fld>
            <a:endParaRPr lang="en-US"/>
          </a:p>
        </p:txBody>
      </p:sp>
    </p:spTree>
    <p:extLst>
      <p:ext uri="{BB962C8B-B14F-4D97-AF65-F5344CB8AC3E}">
        <p14:creationId xmlns:p14="http://schemas.microsoft.com/office/powerpoint/2010/main" val="2110600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כותרת ותוכן">
    <p:bg>
      <p:bgPr>
        <a:solidFill>
          <a:schemeClr val="bg1"/>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546100" y="292100"/>
            <a:ext cx="11074400"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1441526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215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כותרת ותוכן">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3653" y="648233"/>
            <a:ext cx="9601196" cy="817124"/>
          </a:xfrm>
          <a:noFill/>
        </p:spPr>
        <p:txBody>
          <a:bodyPr/>
          <a:lstStyle/>
          <a:p>
            <a:r>
              <a:rPr lang="he-IL" dirty="0"/>
              <a:t>לחץ כדי לערוך סגנון כותרת של תבנית בסיס</a:t>
            </a:r>
            <a:endParaRPr lang="en-US" dirty="0"/>
          </a:p>
        </p:txBody>
      </p:sp>
    </p:spTree>
    <p:extLst>
      <p:ext uri="{BB962C8B-B14F-4D97-AF65-F5344CB8AC3E}">
        <p14:creationId xmlns:p14="http://schemas.microsoft.com/office/powerpoint/2010/main" val="37911793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כותרת ותוכן">
    <p:bg>
      <p:bgPr>
        <a:solidFill>
          <a:schemeClr val="bg1"/>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2836392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6410078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763384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6712084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307501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220156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1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351998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A4630D-3E53-4790-924C-E58C587C87A4}"/>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7ABAAB2B-86B4-4CCF-9635-E7F7F68A055D}"/>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a:extLst>
              <a:ext uri="{FF2B5EF4-FFF2-40B4-BE49-F238E27FC236}">
                <a16:creationId xmlns:a16="http://schemas.microsoft.com/office/drawing/2014/main" id="{9A9BA3BA-2BFE-432E-8193-FDF168FE66B6}"/>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4">
            <a:extLst>
              <a:ext uri="{FF2B5EF4-FFF2-40B4-BE49-F238E27FC236}">
                <a16:creationId xmlns:a16="http://schemas.microsoft.com/office/drawing/2014/main" id="{925968C9-94A6-47AD-B62D-A06CE436E2F2}"/>
              </a:ext>
            </a:extLst>
          </p:cNvPr>
          <p:cNvSpPr>
            <a:spLocks noGrp="1"/>
          </p:cNvSpPr>
          <p:nvPr>
            <p:ph type="dt" sz="half" idx="10"/>
          </p:nvPr>
        </p:nvSpPr>
        <p:spPr/>
        <p:txBody>
          <a:bodyPr/>
          <a:lstStyle/>
          <a:p>
            <a:fld id="{D9CA1612-E26A-414E-855E-1CCCDC4D4650}" type="datetimeFigureOut">
              <a:rPr lang="en-US" smtClean="0"/>
              <a:t>12/13/2022</a:t>
            </a:fld>
            <a:endParaRPr lang="en-US"/>
          </a:p>
        </p:txBody>
      </p:sp>
      <p:sp>
        <p:nvSpPr>
          <p:cNvPr id="6" name="מציין מיקום של כותרת תחתונה 5">
            <a:extLst>
              <a:ext uri="{FF2B5EF4-FFF2-40B4-BE49-F238E27FC236}">
                <a16:creationId xmlns:a16="http://schemas.microsoft.com/office/drawing/2014/main" id="{A83135E9-C0F8-4A79-B858-F4830A2D4CB1}"/>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6D30943D-3DB1-4682-BB69-32BCD1BC99EA}"/>
              </a:ext>
            </a:extLst>
          </p:cNvPr>
          <p:cNvSpPr>
            <a:spLocks noGrp="1"/>
          </p:cNvSpPr>
          <p:nvPr>
            <p:ph type="sldNum" sz="quarter" idx="12"/>
          </p:nvPr>
        </p:nvSpPr>
        <p:spPr/>
        <p:txBody>
          <a:bodyPr/>
          <a:lstStyle/>
          <a:p>
            <a:fld id="{8048A69F-FB75-483D-A158-AB98059E2F89}" type="slidenum">
              <a:rPr lang="en-US" smtClean="0"/>
              <a:t>‹#›</a:t>
            </a:fld>
            <a:endParaRPr lang="en-US"/>
          </a:p>
        </p:txBody>
      </p:sp>
    </p:spTree>
    <p:extLst>
      <p:ext uri="{BB962C8B-B14F-4D97-AF65-F5344CB8AC3E}">
        <p14:creationId xmlns:p14="http://schemas.microsoft.com/office/powerpoint/2010/main" val="2933955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6157590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3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377505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5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2751329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6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41031568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1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5703076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2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13587339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3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1963927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4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926112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5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729670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6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80178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FB79720-ADEF-4639-9795-C241B9669FA7}"/>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5CEABCC8-7CF4-4117-BA8C-46520657FA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6A111BAC-8A91-46A5-BED7-CAE5DA66537E}"/>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a:extLst>
              <a:ext uri="{FF2B5EF4-FFF2-40B4-BE49-F238E27FC236}">
                <a16:creationId xmlns:a16="http://schemas.microsoft.com/office/drawing/2014/main" id="{C2DE63D5-CDF8-4599-B472-CA97894A7A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84EE063-D6EE-4A54-8B41-544608451F23}"/>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6">
            <a:extLst>
              <a:ext uri="{FF2B5EF4-FFF2-40B4-BE49-F238E27FC236}">
                <a16:creationId xmlns:a16="http://schemas.microsoft.com/office/drawing/2014/main" id="{B3B69176-5961-4E06-9206-67AC71C11DF5}"/>
              </a:ext>
            </a:extLst>
          </p:cNvPr>
          <p:cNvSpPr>
            <a:spLocks noGrp="1"/>
          </p:cNvSpPr>
          <p:nvPr>
            <p:ph type="dt" sz="half" idx="10"/>
          </p:nvPr>
        </p:nvSpPr>
        <p:spPr/>
        <p:txBody>
          <a:bodyPr/>
          <a:lstStyle/>
          <a:p>
            <a:fld id="{D9CA1612-E26A-414E-855E-1CCCDC4D4650}" type="datetimeFigureOut">
              <a:rPr lang="en-US" smtClean="0"/>
              <a:t>12/13/2022</a:t>
            </a:fld>
            <a:endParaRPr lang="en-US"/>
          </a:p>
        </p:txBody>
      </p:sp>
      <p:sp>
        <p:nvSpPr>
          <p:cNvPr id="8" name="מציין מיקום של כותרת תחתונה 7">
            <a:extLst>
              <a:ext uri="{FF2B5EF4-FFF2-40B4-BE49-F238E27FC236}">
                <a16:creationId xmlns:a16="http://schemas.microsoft.com/office/drawing/2014/main" id="{A4709DF2-7D72-44CF-9C6E-DB00C40D0B1D}"/>
              </a:ext>
            </a:extLst>
          </p:cNvPr>
          <p:cNvSpPr>
            <a:spLocks noGrp="1"/>
          </p:cNvSpPr>
          <p:nvPr>
            <p:ph type="ftr" sz="quarter" idx="11"/>
          </p:nvPr>
        </p:nvSpPr>
        <p:spPr/>
        <p:txBody>
          <a:bodyPr/>
          <a:lstStyle/>
          <a:p>
            <a:endParaRPr lang="en-US"/>
          </a:p>
        </p:txBody>
      </p:sp>
      <p:sp>
        <p:nvSpPr>
          <p:cNvPr id="9" name="מציין מיקום של מספר שקופית 8">
            <a:extLst>
              <a:ext uri="{FF2B5EF4-FFF2-40B4-BE49-F238E27FC236}">
                <a16:creationId xmlns:a16="http://schemas.microsoft.com/office/drawing/2014/main" id="{D3F59C04-542C-4E55-B14B-9887FCA2DB67}"/>
              </a:ext>
            </a:extLst>
          </p:cNvPr>
          <p:cNvSpPr>
            <a:spLocks noGrp="1"/>
          </p:cNvSpPr>
          <p:nvPr>
            <p:ph type="sldNum" sz="quarter" idx="12"/>
          </p:nvPr>
        </p:nvSpPr>
        <p:spPr/>
        <p:txBody>
          <a:bodyPr/>
          <a:lstStyle/>
          <a:p>
            <a:fld id="{8048A69F-FB75-483D-A158-AB98059E2F89}" type="slidenum">
              <a:rPr lang="en-US" smtClean="0"/>
              <a:t>‹#›</a:t>
            </a:fld>
            <a:endParaRPr lang="en-US"/>
          </a:p>
        </p:txBody>
      </p:sp>
    </p:spTree>
    <p:extLst>
      <p:ext uri="{BB962C8B-B14F-4D97-AF65-F5344CB8AC3E}">
        <p14:creationId xmlns:p14="http://schemas.microsoft.com/office/powerpoint/2010/main" val="25291224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7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6348642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8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9876906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9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5413059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1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10510707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2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3975776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3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3078173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4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7965301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5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15911547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6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3374465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7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928785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32E34A-55EE-43D2-AA06-C89FDEE29321}"/>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תאריך 2">
            <a:extLst>
              <a:ext uri="{FF2B5EF4-FFF2-40B4-BE49-F238E27FC236}">
                <a16:creationId xmlns:a16="http://schemas.microsoft.com/office/drawing/2014/main" id="{C32B5143-2884-41D5-91B5-11CD920AD365}"/>
              </a:ext>
            </a:extLst>
          </p:cNvPr>
          <p:cNvSpPr>
            <a:spLocks noGrp="1"/>
          </p:cNvSpPr>
          <p:nvPr>
            <p:ph type="dt" sz="half" idx="10"/>
          </p:nvPr>
        </p:nvSpPr>
        <p:spPr/>
        <p:txBody>
          <a:bodyPr/>
          <a:lstStyle/>
          <a:p>
            <a:fld id="{D9CA1612-E26A-414E-855E-1CCCDC4D4650}" type="datetimeFigureOut">
              <a:rPr lang="en-US" smtClean="0"/>
              <a:t>12/13/2022</a:t>
            </a:fld>
            <a:endParaRPr lang="en-US"/>
          </a:p>
        </p:txBody>
      </p:sp>
      <p:sp>
        <p:nvSpPr>
          <p:cNvPr id="4" name="מציין מיקום של כותרת תחתונה 3">
            <a:extLst>
              <a:ext uri="{FF2B5EF4-FFF2-40B4-BE49-F238E27FC236}">
                <a16:creationId xmlns:a16="http://schemas.microsoft.com/office/drawing/2014/main" id="{99F83C6E-280E-4136-8ADE-D4BD210F1F34}"/>
              </a:ext>
            </a:extLst>
          </p:cNvPr>
          <p:cNvSpPr>
            <a:spLocks noGrp="1"/>
          </p:cNvSpPr>
          <p:nvPr>
            <p:ph type="ftr" sz="quarter" idx="11"/>
          </p:nvPr>
        </p:nvSpPr>
        <p:spPr/>
        <p:txBody>
          <a:bodyPr/>
          <a:lstStyle/>
          <a:p>
            <a:endParaRPr lang="en-US"/>
          </a:p>
        </p:txBody>
      </p:sp>
      <p:sp>
        <p:nvSpPr>
          <p:cNvPr id="5" name="מציין מיקום של מספר שקופית 4">
            <a:extLst>
              <a:ext uri="{FF2B5EF4-FFF2-40B4-BE49-F238E27FC236}">
                <a16:creationId xmlns:a16="http://schemas.microsoft.com/office/drawing/2014/main" id="{F1769193-1764-4CA2-B4D4-7FBB02339043}"/>
              </a:ext>
            </a:extLst>
          </p:cNvPr>
          <p:cNvSpPr>
            <a:spLocks noGrp="1"/>
          </p:cNvSpPr>
          <p:nvPr>
            <p:ph type="sldNum" sz="quarter" idx="12"/>
          </p:nvPr>
        </p:nvSpPr>
        <p:spPr/>
        <p:txBody>
          <a:bodyPr/>
          <a:lstStyle/>
          <a:p>
            <a:fld id="{8048A69F-FB75-483D-A158-AB98059E2F89}" type="slidenum">
              <a:rPr lang="en-US" smtClean="0"/>
              <a:t>‹#›</a:t>
            </a:fld>
            <a:endParaRPr lang="en-US"/>
          </a:p>
        </p:txBody>
      </p:sp>
    </p:spTree>
    <p:extLst>
      <p:ext uri="{BB962C8B-B14F-4D97-AF65-F5344CB8AC3E}">
        <p14:creationId xmlns:p14="http://schemas.microsoft.com/office/powerpoint/2010/main" val="40526934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8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19167561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9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94086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0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0753141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1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577472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2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6057258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3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1994240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4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5618123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5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4941457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6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4894084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7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073686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509BCD8-8B7B-4BEA-B75E-E75ECDF3406F}"/>
              </a:ext>
            </a:extLst>
          </p:cNvPr>
          <p:cNvSpPr>
            <a:spLocks noGrp="1"/>
          </p:cNvSpPr>
          <p:nvPr>
            <p:ph type="dt" sz="half" idx="10"/>
          </p:nvPr>
        </p:nvSpPr>
        <p:spPr/>
        <p:txBody>
          <a:bodyPr/>
          <a:lstStyle/>
          <a:p>
            <a:fld id="{D9CA1612-E26A-414E-855E-1CCCDC4D4650}" type="datetimeFigureOut">
              <a:rPr lang="en-US" smtClean="0"/>
              <a:t>12/13/2022</a:t>
            </a:fld>
            <a:endParaRPr lang="en-US"/>
          </a:p>
        </p:txBody>
      </p:sp>
      <p:sp>
        <p:nvSpPr>
          <p:cNvPr id="3" name="מציין מיקום של כותרת תחתונה 2">
            <a:extLst>
              <a:ext uri="{FF2B5EF4-FFF2-40B4-BE49-F238E27FC236}">
                <a16:creationId xmlns:a16="http://schemas.microsoft.com/office/drawing/2014/main" id="{0B6B503D-8D67-422A-B126-118360D054A8}"/>
              </a:ext>
            </a:extLst>
          </p:cNvPr>
          <p:cNvSpPr>
            <a:spLocks noGrp="1"/>
          </p:cNvSpPr>
          <p:nvPr>
            <p:ph type="ftr" sz="quarter" idx="11"/>
          </p:nvPr>
        </p:nvSpPr>
        <p:spPr/>
        <p:txBody>
          <a:bodyPr/>
          <a:lstStyle/>
          <a:p>
            <a:endParaRPr lang="en-US"/>
          </a:p>
        </p:txBody>
      </p:sp>
      <p:sp>
        <p:nvSpPr>
          <p:cNvPr id="4" name="מציין מיקום של מספר שקופית 3">
            <a:extLst>
              <a:ext uri="{FF2B5EF4-FFF2-40B4-BE49-F238E27FC236}">
                <a16:creationId xmlns:a16="http://schemas.microsoft.com/office/drawing/2014/main" id="{CAFA1748-4D3F-4117-B635-6F52612D6ACC}"/>
              </a:ext>
            </a:extLst>
          </p:cNvPr>
          <p:cNvSpPr>
            <a:spLocks noGrp="1"/>
          </p:cNvSpPr>
          <p:nvPr>
            <p:ph type="sldNum" sz="quarter" idx="12"/>
          </p:nvPr>
        </p:nvSpPr>
        <p:spPr/>
        <p:txBody>
          <a:bodyPr/>
          <a:lstStyle/>
          <a:p>
            <a:fld id="{8048A69F-FB75-483D-A158-AB98059E2F89}" type="slidenum">
              <a:rPr lang="en-US" smtClean="0"/>
              <a:t>‹#›</a:t>
            </a:fld>
            <a:endParaRPr lang="en-US"/>
          </a:p>
        </p:txBody>
      </p:sp>
    </p:spTree>
    <p:extLst>
      <p:ext uri="{BB962C8B-B14F-4D97-AF65-F5344CB8AC3E}">
        <p14:creationId xmlns:p14="http://schemas.microsoft.com/office/powerpoint/2010/main" val="6323649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8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12822414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9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96369242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0_כותרת ותוכן">
    <p:spTree>
      <p:nvGrpSpPr>
        <p:cNvPr id="1" name=""/>
        <p:cNvGrpSpPr/>
        <p:nvPr/>
      </p:nvGrpSpPr>
      <p:grpSpPr>
        <a:xfrm>
          <a:off x="0" y="0"/>
          <a:ext cx="0" cy="0"/>
          <a:chOff x="0" y="0"/>
          <a:chExt cx="0" cy="0"/>
        </a:xfrm>
      </p:grpSpPr>
      <p:cxnSp>
        <p:nvCxnSpPr>
          <p:cNvPr id="7" name="Straight Connector 6"/>
          <p:cNvCxnSpPr/>
          <p:nvPr/>
        </p:nvCxnSpPr>
        <p:spPr>
          <a:xfrm>
            <a:off x="1489539" y="1160557"/>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a:xfrm>
            <a:off x="8937383" y="6560686"/>
            <a:ext cx="1600200" cy="279400"/>
          </a:xfrm>
        </p:spPr>
        <p:txBody>
          <a:bodyPr/>
          <a:lstStyle/>
          <a:p>
            <a:fld id="{B7BA0D0E-A5DB-4C6A-AA9B-F4A52B43D0BD}" type="datetimeFigureOut">
              <a:rPr lang="en-US" smtClean="0"/>
              <a:t>12/13/2022</a:t>
            </a:fld>
            <a:endParaRPr lang="en-US"/>
          </a:p>
        </p:txBody>
      </p:sp>
      <p:sp>
        <p:nvSpPr>
          <p:cNvPr id="5" name="Footer Placeholder 4"/>
          <p:cNvSpPr>
            <a:spLocks noGrp="1"/>
          </p:cNvSpPr>
          <p:nvPr>
            <p:ph type="ftr" sz="quarter" idx="11"/>
          </p:nvPr>
        </p:nvSpPr>
        <p:spPr>
          <a:xfrm>
            <a:off x="731520" y="6488764"/>
            <a:ext cx="7305900" cy="279400"/>
          </a:xfrm>
        </p:spPr>
        <p:txBody>
          <a:bodyPr/>
          <a:lstStyle/>
          <a:p>
            <a:endParaRPr lang="en-US"/>
          </a:p>
        </p:txBody>
      </p:sp>
      <p:sp>
        <p:nvSpPr>
          <p:cNvPr id="6" name="Slide Number Placeholder 5"/>
          <p:cNvSpPr>
            <a:spLocks noGrp="1"/>
          </p:cNvSpPr>
          <p:nvPr>
            <p:ph type="sldNum" sz="quarter" idx="12"/>
          </p:nvPr>
        </p:nvSpPr>
        <p:spPr>
          <a:xfrm>
            <a:off x="10894849" y="6488764"/>
            <a:ext cx="542697" cy="279400"/>
          </a:xfrm>
        </p:spPr>
        <p:txBody>
          <a:bodyPr/>
          <a:lstStyle/>
          <a:p>
            <a:fld id="{1BAF6F4F-D255-47FC-AC26-46645E896D0A}" type="slidenum">
              <a:rPr lang="en-US" smtClean="0"/>
              <a:t>‹#›</a:t>
            </a:fld>
            <a:endParaRPr lang="en-US"/>
          </a:p>
        </p:txBody>
      </p:sp>
      <p:sp>
        <p:nvSpPr>
          <p:cNvPr id="8" name="Title 1"/>
          <p:cNvSpPr>
            <a:spLocks noGrp="1"/>
          </p:cNvSpPr>
          <p:nvPr>
            <p:ph type="title"/>
          </p:nvPr>
        </p:nvSpPr>
        <p:spPr>
          <a:xfrm>
            <a:off x="1295402" y="-144024"/>
            <a:ext cx="9601196" cy="1303867"/>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618834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8948BDE-7682-4908-AAE7-CCD9A0E24CB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330C2F88-D41F-4430-8382-05DFFA10D3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a:extLst>
              <a:ext uri="{FF2B5EF4-FFF2-40B4-BE49-F238E27FC236}">
                <a16:creationId xmlns:a16="http://schemas.microsoft.com/office/drawing/2014/main" id="{8B8EB876-256E-4C1C-8F16-C31C174B5D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FFC4E00-4748-4436-9912-3DC8685D3455}"/>
              </a:ext>
            </a:extLst>
          </p:cNvPr>
          <p:cNvSpPr>
            <a:spLocks noGrp="1"/>
          </p:cNvSpPr>
          <p:nvPr>
            <p:ph type="dt" sz="half" idx="10"/>
          </p:nvPr>
        </p:nvSpPr>
        <p:spPr/>
        <p:txBody>
          <a:bodyPr/>
          <a:lstStyle/>
          <a:p>
            <a:fld id="{D9CA1612-E26A-414E-855E-1CCCDC4D4650}" type="datetimeFigureOut">
              <a:rPr lang="en-US" smtClean="0"/>
              <a:t>12/13/2022</a:t>
            </a:fld>
            <a:endParaRPr lang="en-US"/>
          </a:p>
        </p:txBody>
      </p:sp>
      <p:sp>
        <p:nvSpPr>
          <p:cNvPr id="6" name="מציין מיקום של כותרת תחתונה 5">
            <a:extLst>
              <a:ext uri="{FF2B5EF4-FFF2-40B4-BE49-F238E27FC236}">
                <a16:creationId xmlns:a16="http://schemas.microsoft.com/office/drawing/2014/main" id="{ED6A8F07-43B5-4CE2-92D0-CC2C7CB13A52}"/>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85877A8B-A8FE-4C54-9D6D-5721EC9672FA}"/>
              </a:ext>
            </a:extLst>
          </p:cNvPr>
          <p:cNvSpPr>
            <a:spLocks noGrp="1"/>
          </p:cNvSpPr>
          <p:nvPr>
            <p:ph type="sldNum" sz="quarter" idx="12"/>
          </p:nvPr>
        </p:nvSpPr>
        <p:spPr/>
        <p:txBody>
          <a:bodyPr/>
          <a:lstStyle/>
          <a:p>
            <a:fld id="{8048A69F-FB75-483D-A158-AB98059E2F89}" type="slidenum">
              <a:rPr lang="en-US" smtClean="0"/>
              <a:t>‹#›</a:t>
            </a:fld>
            <a:endParaRPr lang="en-US"/>
          </a:p>
        </p:txBody>
      </p:sp>
    </p:spTree>
    <p:extLst>
      <p:ext uri="{BB962C8B-B14F-4D97-AF65-F5344CB8AC3E}">
        <p14:creationId xmlns:p14="http://schemas.microsoft.com/office/powerpoint/2010/main" val="541817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88AE7F-FE88-4028-B8A1-1ABE4B8B7B0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של תמונה 2">
            <a:extLst>
              <a:ext uri="{FF2B5EF4-FFF2-40B4-BE49-F238E27FC236}">
                <a16:creationId xmlns:a16="http://schemas.microsoft.com/office/drawing/2014/main" id="{98B2DF42-AE03-41C2-87FA-F9B55674BF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מציין מיקום טקסט 3">
            <a:extLst>
              <a:ext uri="{FF2B5EF4-FFF2-40B4-BE49-F238E27FC236}">
                <a16:creationId xmlns:a16="http://schemas.microsoft.com/office/drawing/2014/main" id="{411A5B8C-3748-43F5-BED7-62BCFEADB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C23B6AF-7D38-4E09-BABE-93DB518E9509}"/>
              </a:ext>
            </a:extLst>
          </p:cNvPr>
          <p:cNvSpPr>
            <a:spLocks noGrp="1"/>
          </p:cNvSpPr>
          <p:nvPr>
            <p:ph type="dt" sz="half" idx="10"/>
          </p:nvPr>
        </p:nvSpPr>
        <p:spPr/>
        <p:txBody>
          <a:bodyPr/>
          <a:lstStyle/>
          <a:p>
            <a:fld id="{D9CA1612-E26A-414E-855E-1CCCDC4D4650}" type="datetimeFigureOut">
              <a:rPr lang="en-US" smtClean="0"/>
              <a:t>12/13/2022</a:t>
            </a:fld>
            <a:endParaRPr lang="en-US"/>
          </a:p>
        </p:txBody>
      </p:sp>
      <p:sp>
        <p:nvSpPr>
          <p:cNvPr id="6" name="מציין מיקום של כותרת תחתונה 5">
            <a:extLst>
              <a:ext uri="{FF2B5EF4-FFF2-40B4-BE49-F238E27FC236}">
                <a16:creationId xmlns:a16="http://schemas.microsoft.com/office/drawing/2014/main" id="{C75817B8-2D2E-4291-9102-645574F080C2}"/>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BCAF8434-910A-448B-85DB-E1ECEE6BFED4}"/>
              </a:ext>
            </a:extLst>
          </p:cNvPr>
          <p:cNvSpPr>
            <a:spLocks noGrp="1"/>
          </p:cNvSpPr>
          <p:nvPr>
            <p:ph type="sldNum" sz="quarter" idx="12"/>
          </p:nvPr>
        </p:nvSpPr>
        <p:spPr/>
        <p:txBody>
          <a:bodyPr/>
          <a:lstStyle/>
          <a:p>
            <a:fld id="{8048A69F-FB75-483D-A158-AB98059E2F89}" type="slidenum">
              <a:rPr lang="en-US" smtClean="0"/>
              <a:t>‹#›</a:t>
            </a:fld>
            <a:endParaRPr lang="en-US"/>
          </a:p>
        </p:txBody>
      </p:sp>
    </p:spTree>
    <p:extLst>
      <p:ext uri="{BB962C8B-B14F-4D97-AF65-F5344CB8AC3E}">
        <p14:creationId xmlns:p14="http://schemas.microsoft.com/office/powerpoint/2010/main" val="2539248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image" Target="../media/image2.jpe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image" Target="../media/image3.png"/><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FDBC4FC3-FE11-425C-A568-268F64278805}"/>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99D642DC-FEE6-464D-8FAC-FC32E21241D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41CB18DE-57F1-4E7F-B411-AA4BA328D5C5}"/>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9CA1612-E26A-414E-855E-1CCCDC4D4650}" type="datetimeFigureOut">
              <a:rPr lang="en-US" smtClean="0"/>
              <a:t>12/13/2022</a:t>
            </a:fld>
            <a:endParaRPr lang="en-US"/>
          </a:p>
        </p:txBody>
      </p:sp>
      <p:sp>
        <p:nvSpPr>
          <p:cNvPr id="5" name="מציין מיקום של כותרת תחתונה 4">
            <a:extLst>
              <a:ext uri="{FF2B5EF4-FFF2-40B4-BE49-F238E27FC236}">
                <a16:creationId xmlns:a16="http://schemas.microsoft.com/office/drawing/2014/main" id="{C5EF63A3-602C-478D-9798-616B0D4174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US"/>
          </a:p>
        </p:txBody>
      </p:sp>
      <p:sp>
        <p:nvSpPr>
          <p:cNvPr id="6" name="מציין מיקום של מספר שקופית 5">
            <a:extLst>
              <a:ext uri="{FF2B5EF4-FFF2-40B4-BE49-F238E27FC236}">
                <a16:creationId xmlns:a16="http://schemas.microsoft.com/office/drawing/2014/main" id="{2CC55C43-4E9B-4FC8-90AD-25DAAAE24D0F}"/>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8048A69F-FB75-483D-A158-AB98059E2F89}" type="slidenum">
              <a:rPr lang="en-US" smtClean="0"/>
              <a:t>‹#›</a:t>
            </a:fld>
            <a:endParaRPr lang="en-US"/>
          </a:p>
        </p:txBody>
      </p:sp>
    </p:spTree>
    <p:extLst>
      <p:ext uri="{BB962C8B-B14F-4D97-AF65-F5344CB8AC3E}">
        <p14:creationId xmlns:p14="http://schemas.microsoft.com/office/powerpoint/2010/main" val="134819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alphaModFix amt="42000"/>
            <a:duotone>
              <a:prstClr val="black"/>
              <a:schemeClr val="accent2">
                <a:tint val="45000"/>
                <a:satMod val="400000"/>
              </a:schemeClr>
            </a:duotone>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22226" y="-165100"/>
            <a:ext cx="12188825" cy="7251700"/>
            <a:chOff x="0" y="0"/>
            <a:chExt cx="12188825" cy="7251700"/>
          </a:xfrm>
        </p:grpSpPr>
        <p:pic>
          <p:nvPicPr>
            <p:cNvPr id="8" name="Picture 7" descr="HD-PanelContent.png"/>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0" y="0"/>
              <a:ext cx="12188825" cy="7251700"/>
            </a:xfrm>
            <a:prstGeom prst="rect">
              <a:avLst/>
            </a:prstGeom>
          </p:spPr>
        </p:pic>
        <p:sp>
          <p:nvSpPr>
            <p:cNvPr id="9" name="Rectangle 8"/>
            <p:cNvSpPr/>
            <p:nvPr/>
          </p:nvSpPr>
          <p:spPr>
            <a:xfrm>
              <a:off x="608012" y="609600"/>
              <a:ext cx="10972800" cy="60452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295401" y="554566"/>
            <a:ext cx="9601196" cy="996949"/>
          </a:xfrm>
          <a:prstGeom prst="rect">
            <a:avLst/>
          </a:prstGeom>
          <a:noFill/>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1" y="1661581"/>
            <a:ext cx="9601196" cy="4411135"/>
          </a:xfrm>
          <a:prstGeom prst="rect">
            <a:avLst/>
          </a:prstGeom>
        </p:spPr>
        <p:txBody>
          <a:bodyPr vert="horz" lIns="91440" tIns="45720" rIns="91440" bIns="45720" rtlCol="0" anchor="t">
            <a:normAutofit/>
          </a:body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Date Placeholder 3"/>
          <p:cNvSpPr>
            <a:spLocks noGrp="1"/>
          </p:cNvSpPr>
          <p:nvPr>
            <p:ph type="dt" sz="half" idx="2"/>
          </p:nvPr>
        </p:nvSpPr>
        <p:spPr>
          <a:xfrm>
            <a:off x="8696551" y="61087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7BA0D0E-A5DB-4C6A-AA9B-F4A52B43D0BD}" type="datetimeFigureOut">
              <a:rPr lang="en-US" smtClean="0"/>
              <a:t>12/13/2022</a:t>
            </a:fld>
            <a:endParaRPr lang="en-US"/>
          </a:p>
        </p:txBody>
      </p:sp>
      <p:sp>
        <p:nvSpPr>
          <p:cNvPr id="5" name="Footer Placeholder 4"/>
          <p:cNvSpPr>
            <a:spLocks noGrp="1"/>
          </p:cNvSpPr>
          <p:nvPr>
            <p:ph type="ftr" sz="quarter" idx="3"/>
          </p:nvPr>
        </p:nvSpPr>
        <p:spPr>
          <a:xfrm>
            <a:off x="1333501" y="61087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6174316"/>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BAF6F4F-D255-47FC-AC26-46645E896D0A}" type="slidenum">
              <a:rPr lang="en-US" smtClean="0"/>
              <a:t>‹#›</a:t>
            </a:fld>
            <a:endParaRPr lang="en-US" dirty="0"/>
          </a:p>
        </p:txBody>
      </p:sp>
    </p:spTree>
    <p:extLst>
      <p:ext uri="{BB962C8B-B14F-4D97-AF65-F5344CB8AC3E}">
        <p14:creationId xmlns:p14="http://schemas.microsoft.com/office/powerpoint/2010/main" val="1831122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35.xml"/><Relationship Id="rId4" Type="http://schemas.openxmlformats.org/officeDocument/2006/relationships/image" Target="../media/image76.png"/></Relationships>
</file>

<file path=ppt/slides/_rels/slide10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5.xml"/><Relationship Id="rId1" Type="http://schemas.openxmlformats.org/officeDocument/2006/relationships/slideLayout" Target="../slideLayouts/slideLayout3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2.xml"/><Relationship Id="rId1" Type="http://schemas.openxmlformats.org/officeDocument/2006/relationships/slideLayout" Target="../slideLayouts/slideLayout3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5.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35.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35.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8.xml"/><Relationship Id="rId1" Type="http://schemas.openxmlformats.org/officeDocument/2006/relationships/slideLayout" Target="../slideLayouts/slideLayout3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35.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5.xml"/><Relationship Id="rId1" Type="http://schemas.openxmlformats.org/officeDocument/2006/relationships/slideLayout" Target="../slideLayouts/slideLayout3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9.xml"/><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0.xml"/><Relationship Id="rId1" Type="http://schemas.openxmlformats.org/officeDocument/2006/relationships/slideLayout" Target="../slideLayouts/slideLayout3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3.xml"/><Relationship Id="rId1" Type="http://schemas.openxmlformats.org/officeDocument/2006/relationships/slideLayout" Target="../slideLayouts/slideLayout3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5.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6.xml"/><Relationship Id="rId1" Type="http://schemas.openxmlformats.org/officeDocument/2006/relationships/slideLayout" Target="../slideLayouts/slideLayout35.xml"/><Relationship Id="rId5" Type="http://schemas.openxmlformats.org/officeDocument/2006/relationships/image" Target="../media/image64.png"/><Relationship Id="rId4" Type="http://schemas.openxmlformats.org/officeDocument/2006/relationships/image" Target="../media/image6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5" Type="http://schemas.openxmlformats.org/officeDocument/2006/relationships/image" Target="../media/image70.jpeg"/><Relationship Id="rId4" Type="http://schemas.openxmlformats.org/officeDocument/2006/relationships/image" Target="../media/image6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35.xml"/><Relationship Id="rId4" Type="http://schemas.openxmlformats.org/officeDocument/2006/relationships/image" Target="../media/image7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4.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כותרת 1">
            <a:extLst>
              <a:ext uri="{FF2B5EF4-FFF2-40B4-BE49-F238E27FC236}">
                <a16:creationId xmlns:a16="http://schemas.microsoft.com/office/drawing/2014/main" id="{ADBEDF20-DFDF-4E7C-8487-535275A18740}"/>
              </a:ext>
            </a:extLst>
          </p:cNvPr>
          <p:cNvSpPr>
            <a:spLocks noGrp="1"/>
          </p:cNvSpPr>
          <p:nvPr>
            <p:ph type="ctrTitle"/>
          </p:nvPr>
        </p:nvSpPr>
        <p:spPr>
          <a:xfrm>
            <a:off x="3045368" y="2043663"/>
            <a:ext cx="6105194" cy="2031055"/>
          </a:xfrm>
        </p:spPr>
        <p:txBody>
          <a:bodyPr>
            <a:normAutofit/>
          </a:bodyPr>
          <a:lstStyle/>
          <a:p>
            <a:r>
              <a:rPr lang="en-US" sz="11500" dirty="0">
                <a:solidFill>
                  <a:srgbClr val="FFFFFF"/>
                </a:solidFill>
                <a:latin typeface="Garamond" panose="02020404030301010803" pitchFamily="18" charset="0"/>
              </a:rPr>
              <a:t>NoSQL</a:t>
            </a:r>
            <a:endParaRPr lang="en-US" dirty="0">
              <a:solidFill>
                <a:srgbClr val="FFFFFF"/>
              </a:solidFill>
              <a:latin typeface="Garamond" panose="02020404030301010803" pitchFamily="18" charset="0"/>
            </a:endParaRPr>
          </a:p>
        </p:txBody>
      </p:sp>
      <p:sp>
        <p:nvSpPr>
          <p:cNvPr id="3" name="כותרת משנה 2">
            <a:extLst>
              <a:ext uri="{FF2B5EF4-FFF2-40B4-BE49-F238E27FC236}">
                <a16:creationId xmlns:a16="http://schemas.microsoft.com/office/drawing/2014/main" id="{28EEA8CF-2BA9-484A-B7AA-4615A866B5E5}"/>
              </a:ext>
            </a:extLst>
          </p:cNvPr>
          <p:cNvSpPr>
            <a:spLocks noGrp="1"/>
          </p:cNvSpPr>
          <p:nvPr>
            <p:ph type="subTitle" idx="1"/>
          </p:nvPr>
        </p:nvSpPr>
        <p:spPr>
          <a:xfrm>
            <a:off x="3045368" y="4074718"/>
            <a:ext cx="6105194" cy="682079"/>
          </a:xfrm>
        </p:spPr>
        <p:txBody>
          <a:bodyPr>
            <a:normAutofit/>
          </a:bodyPr>
          <a:lstStyle/>
          <a:p>
            <a:r>
              <a:rPr lang="en-US" sz="3600" dirty="0">
                <a:solidFill>
                  <a:srgbClr val="FFFFFF"/>
                </a:solidFill>
                <a:latin typeface="Garamond" panose="02020404030301010803" pitchFamily="18" charset="0"/>
              </a:rPr>
              <a:t>Not Only SQL </a:t>
            </a:r>
          </a:p>
        </p:txBody>
      </p:sp>
    </p:spTree>
    <p:extLst>
      <p:ext uri="{BB962C8B-B14F-4D97-AF65-F5344CB8AC3E}">
        <p14:creationId xmlns:p14="http://schemas.microsoft.com/office/powerpoint/2010/main" val="36302164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RDBMS scaling</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graphicFrame>
        <p:nvGraphicFramePr>
          <p:cNvPr id="3" name="דיאגרמה 2">
            <a:extLst>
              <a:ext uri="{FF2B5EF4-FFF2-40B4-BE49-F238E27FC236}">
                <a16:creationId xmlns:a16="http://schemas.microsoft.com/office/drawing/2014/main" id="{0D0B1524-B846-4066-8C11-76A1019BBFB3}"/>
              </a:ext>
            </a:extLst>
          </p:cNvPr>
          <p:cNvGraphicFramePr/>
          <p:nvPr>
            <p:extLst>
              <p:ext uri="{D42A27DB-BD31-4B8C-83A1-F6EECF244321}">
                <p14:modId xmlns:p14="http://schemas.microsoft.com/office/powerpoint/2010/main" val="168042811"/>
              </p:ext>
            </p:extLst>
          </p:nvPr>
        </p:nvGraphicFramePr>
        <p:xfrm>
          <a:off x="1876357" y="1354667"/>
          <a:ext cx="7306553" cy="44809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0566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DCBD-59E5-41A8-AB67-2919D6370795}"/>
              </a:ext>
            </a:extLst>
          </p:cNvPr>
          <p:cNvSpPr>
            <a:spLocks noGrp="1"/>
          </p:cNvSpPr>
          <p:nvPr>
            <p:ph type="title"/>
          </p:nvPr>
        </p:nvSpPr>
        <p:spPr>
          <a:xfrm>
            <a:off x="1295402" y="163215"/>
            <a:ext cx="9601196" cy="1303867"/>
          </a:xfrm>
        </p:spPr>
        <p:txBody>
          <a:bodyPr/>
          <a:lstStyle/>
          <a:p>
            <a:pPr rtl="1"/>
            <a:r>
              <a:rPr lang="he-IL" dirty="0"/>
              <a:t>ארכיטקטורת </a:t>
            </a:r>
            <a:r>
              <a:rPr lang="en-US" dirty="0"/>
              <a:t>ELK</a:t>
            </a:r>
          </a:p>
        </p:txBody>
      </p:sp>
      <p:pic>
        <p:nvPicPr>
          <p:cNvPr id="1028" name="Picture 4" descr="Elasticsearch Mapping Exceptions – The complete guide – Coralogix – Smarter  Observability">
            <a:extLst>
              <a:ext uri="{FF2B5EF4-FFF2-40B4-BE49-F238E27FC236}">
                <a16:creationId xmlns:a16="http://schemas.microsoft.com/office/drawing/2014/main" id="{9DB43287-46C3-4CD1-8CDC-EDC437CB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449" y="4034389"/>
            <a:ext cx="3959962" cy="18214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stalling Logstash | Blog Bujarra.com">
            <a:extLst>
              <a:ext uri="{FF2B5EF4-FFF2-40B4-BE49-F238E27FC236}">
                <a16:creationId xmlns:a16="http://schemas.microsoft.com/office/drawing/2014/main" id="{DF7264BF-79EE-4E35-B916-7EED8F7F7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97" y="1799595"/>
            <a:ext cx="2778314" cy="17606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ibana 7.x — Options to customize, filter, share and save | by Sandeep  Madamanchi | ITNEXT">
            <a:extLst>
              <a:ext uri="{FF2B5EF4-FFF2-40B4-BE49-F238E27FC236}">
                <a16:creationId xmlns:a16="http://schemas.microsoft.com/office/drawing/2014/main" id="{49CF0227-447A-4CD6-B5B8-A4A712C3A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728" y="1644571"/>
            <a:ext cx="3809730" cy="235808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339285B5-6E7C-4808-8C08-5257A34F9655}"/>
              </a:ext>
            </a:extLst>
          </p:cNvPr>
          <p:cNvCxnSpPr/>
          <p:nvPr/>
        </p:nvCxnSpPr>
        <p:spPr>
          <a:xfrm>
            <a:off x="3072384" y="3664915"/>
            <a:ext cx="811327" cy="797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80DBD95-C1EE-49B0-8EAC-EFD044FEDEBE}"/>
              </a:ext>
            </a:extLst>
          </p:cNvPr>
          <p:cNvCxnSpPr/>
          <p:nvPr/>
        </p:nvCxnSpPr>
        <p:spPr>
          <a:xfrm flipV="1">
            <a:off x="7183526" y="4002651"/>
            <a:ext cx="892455" cy="598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5082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DCBD-59E5-41A8-AB67-2919D6370795}"/>
              </a:ext>
            </a:extLst>
          </p:cNvPr>
          <p:cNvSpPr>
            <a:spLocks noGrp="1"/>
          </p:cNvSpPr>
          <p:nvPr>
            <p:ph type="title"/>
          </p:nvPr>
        </p:nvSpPr>
        <p:spPr>
          <a:xfrm>
            <a:off x="1295402" y="163215"/>
            <a:ext cx="9601196" cy="1303867"/>
          </a:xfrm>
        </p:spPr>
        <p:txBody>
          <a:bodyPr/>
          <a:lstStyle/>
          <a:p>
            <a:pPr rtl="1"/>
            <a:r>
              <a:rPr lang="en-US" dirty="0"/>
              <a:t>Kibana</a:t>
            </a:r>
          </a:p>
        </p:txBody>
      </p:sp>
      <p:pic>
        <p:nvPicPr>
          <p:cNvPr id="1036" name="Picture 12" descr="How to Export to CSV in Kibana - YouTube">
            <a:extLst>
              <a:ext uri="{FF2B5EF4-FFF2-40B4-BE49-F238E27FC236}">
                <a16:creationId xmlns:a16="http://schemas.microsoft.com/office/drawing/2014/main" id="{5232E04E-A369-489F-8643-09FA2C374A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224" y="1443208"/>
            <a:ext cx="8251545" cy="464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7856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E</a:t>
            </a:r>
            <a:r>
              <a:rPr lang="en-US" dirty="0"/>
              <a:t>lastic search – Use Cases </a:t>
            </a:r>
            <a:endParaRPr lang="en-US" sz="4300" dirty="0">
              <a:solidFill>
                <a:schemeClr val="tx1"/>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3" name="דיאגרמה 2">
            <a:extLst>
              <a:ext uri="{FF2B5EF4-FFF2-40B4-BE49-F238E27FC236}">
                <a16:creationId xmlns:a16="http://schemas.microsoft.com/office/drawing/2014/main" id="{E4CAE02E-E480-434A-9726-A16CC9C29F87}"/>
              </a:ext>
            </a:extLst>
          </p:cNvPr>
          <p:cNvGraphicFramePr/>
          <p:nvPr>
            <p:extLst>
              <p:ext uri="{D42A27DB-BD31-4B8C-83A1-F6EECF244321}">
                <p14:modId xmlns:p14="http://schemas.microsoft.com/office/powerpoint/2010/main" val="3438498114"/>
              </p:ext>
            </p:extLst>
          </p:nvPr>
        </p:nvGraphicFramePr>
        <p:xfrm>
          <a:off x="2032000" y="1729047"/>
          <a:ext cx="7860145" cy="4409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70397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E</a:t>
            </a:r>
            <a:r>
              <a:rPr lang="en-US" dirty="0"/>
              <a:t>lastic search – Life Cycle  </a:t>
            </a:r>
            <a:endParaRPr lang="en-US" sz="4300" dirty="0">
              <a:solidFill>
                <a:schemeClr val="tx1"/>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7" name="תמונה 6">
            <a:extLst>
              <a:ext uri="{FF2B5EF4-FFF2-40B4-BE49-F238E27FC236}">
                <a16:creationId xmlns:a16="http://schemas.microsoft.com/office/drawing/2014/main" id="{C05F6638-BD39-46DB-A404-E50AEB12A7FA}"/>
              </a:ext>
            </a:extLst>
          </p:cNvPr>
          <p:cNvPicPr/>
          <p:nvPr/>
        </p:nvPicPr>
        <p:blipFill>
          <a:blip r:embed="rId3"/>
          <a:stretch>
            <a:fillRect/>
          </a:stretch>
        </p:blipFill>
        <p:spPr>
          <a:xfrm>
            <a:off x="2704782" y="1525168"/>
            <a:ext cx="6782435" cy="3807663"/>
          </a:xfrm>
          <a:prstGeom prst="rect">
            <a:avLst/>
          </a:prstGeom>
          <a:ln w="38100">
            <a:solidFill>
              <a:schemeClr val="tx1"/>
            </a:solidFill>
          </a:ln>
        </p:spPr>
      </p:pic>
    </p:spTree>
    <p:extLst>
      <p:ext uri="{BB962C8B-B14F-4D97-AF65-F5344CB8AC3E}">
        <p14:creationId xmlns:p14="http://schemas.microsoft.com/office/powerpoint/2010/main" val="413733692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94373-1D66-4CB8-96AD-8A1BEBC63CE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9606A45-E9E1-4AF5-A15B-1FAF36453239}"/>
              </a:ext>
            </a:extLst>
          </p:cNvPr>
          <p:cNvPicPr>
            <a:picLocks noChangeAspect="1"/>
          </p:cNvPicPr>
          <p:nvPr/>
        </p:nvPicPr>
        <p:blipFill>
          <a:blip r:embed="rId2"/>
          <a:stretch>
            <a:fillRect/>
          </a:stretch>
        </p:blipFill>
        <p:spPr>
          <a:xfrm>
            <a:off x="0" y="172392"/>
            <a:ext cx="12229290" cy="6513215"/>
          </a:xfrm>
          <a:prstGeom prst="rect">
            <a:avLst/>
          </a:prstGeom>
        </p:spPr>
      </p:pic>
    </p:spTree>
    <p:extLst>
      <p:ext uri="{BB962C8B-B14F-4D97-AF65-F5344CB8AC3E}">
        <p14:creationId xmlns:p14="http://schemas.microsoft.com/office/powerpoint/2010/main" val="23407070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RDBMS vertically scaling</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4" name="מלבן 3">
            <a:extLst>
              <a:ext uri="{FF2B5EF4-FFF2-40B4-BE49-F238E27FC236}">
                <a16:creationId xmlns:a16="http://schemas.microsoft.com/office/drawing/2014/main" id="{5C101BE4-7534-4F95-8F6D-E1EAAD0A2A84}"/>
              </a:ext>
            </a:extLst>
          </p:cNvPr>
          <p:cNvSpPr/>
          <p:nvPr/>
        </p:nvSpPr>
        <p:spPr>
          <a:xfrm>
            <a:off x="1674783" y="2709580"/>
            <a:ext cx="2237361" cy="1625642"/>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Server 1</a:t>
            </a:r>
          </a:p>
          <a:p>
            <a:pPr algn="ctr"/>
            <a:r>
              <a:rPr lang="en-US" sz="2400" dirty="0">
                <a:solidFill>
                  <a:schemeClr val="tx1"/>
                </a:solidFill>
              </a:rPr>
              <a:t>100MB storage </a:t>
            </a:r>
          </a:p>
        </p:txBody>
      </p:sp>
      <p:sp>
        <p:nvSpPr>
          <p:cNvPr id="6" name="מגילה: אנכית 5">
            <a:extLst>
              <a:ext uri="{FF2B5EF4-FFF2-40B4-BE49-F238E27FC236}">
                <a16:creationId xmlns:a16="http://schemas.microsoft.com/office/drawing/2014/main" id="{50F73FDC-5CF5-4ED3-B71D-0A0387092972}"/>
              </a:ext>
            </a:extLst>
          </p:cNvPr>
          <p:cNvSpPr/>
          <p:nvPr/>
        </p:nvSpPr>
        <p:spPr>
          <a:xfrm>
            <a:off x="7198468" y="1657348"/>
            <a:ext cx="1750979" cy="1771652"/>
          </a:xfrm>
          <a:prstGeom prst="verticalScroll">
            <a:avLst/>
          </a:prstGeom>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solidFill>
              </a:rPr>
              <a:t>50MB</a:t>
            </a:r>
          </a:p>
        </p:txBody>
      </p:sp>
      <p:sp>
        <p:nvSpPr>
          <p:cNvPr id="9" name="מגילה: אנכית 8">
            <a:extLst>
              <a:ext uri="{FF2B5EF4-FFF2-40B4-BE49-F238E27FC236}">
                <a16:creationId xmlns:a16="http://schemas.microsoft.com/office/drawing/2014/main" id="{8BD6016F-3069-4F63-9A6D-6E6B335AD25B}"/>
              </a:ext>
            </a:extLst>
          </p:cNvPr>
          <p:cNvSpPr/>
          <p:nvPr/>
        </p:nvSpPr>
        <p:spPr>
          <a:xfrm>
            <a:off x="7970197" y="3939115"/>
            <a:ext cx="1750979" cy="1771652"/>
          </a:xfrm>
          <a:prstGeom prst="verticalScroll">
            <a:avLst/>
          </a:prstGeom>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solidFill>
              </a:rPr>
              <a:t>50MB</a:t>
            </a:r>
          </a:p>
        </p:txBody>
      </p:sp>
      <p:sp>
        <p:nvSpPr>
          <p:cNvPr id="10" name="מגילה: אנכית 9">
            <a:extLst>
              <a:ext uri="{FF2B5EF4-FFF2-40B4-BE49-F238E27FC236}">
                <a16:creationId xmlns:a16="http://schemas.microsoft.com/office/drawing/2014/main" id="{324FC452-39A3-45FE-BBE2-1E84ED363681}"/>
              </a:ext>
            </a:extLst>
          </p:cNvPr>
          <p:cNvSpPr/>
          <p:nvPr/>
        </p:nvSpPr>
        <p:spPr>
          <a:xfrm>
            <a:off x="9383951" y="1750750"/>
            <a:ext cx="1750979" cy="1771652"/>
          </a:xfrm>
          <a:prstGeom prst="verticalScroll">
            <a:avLst/>
          </a:prstGeom>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solidFill>
              </a:rPr>
              <a:t>50MB</a:t>
            </a:r>
          </a:p>
        </p:txBody>
      </p:sp>
      <p:sp>
        <p:nvSpPr>
          <p:cNvPr id="7" name="חץ: למטה 6">
            <a:extLst>
              <a:ext uri="{FF2B5EF4-FFF2-40B4-BE49-F238E27FC236}">
                <a16:creationId xmlns:a16="http://schemas.microsoft.com/office/drawing/2014/main" id="{9ED7D881-AEDA-44E2-A18E-CF6D47BB75C4}"/>
              </a:ext>
            </a:extLst>
          </p:cNvPr>
          <p:cNvSpPr/>
          <p:nvPr/>
        </p:nvSpPr>
        <p:spPr>
          <a:xfrm rot="5400000">
            <a:off x="4854102" y="2381518"/>
            <a:ext cx="1459149" cy="2281767"/>
          </a:xfrm>
          <a:prstGeom prst="downArrow">
            <a:avLst/>
          </a:prstGeom>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סימן כפל 10">
            <a:extLst>
              <a:ext uri="{FF2B5EF4-FFF2-40B4-BE49-F238E27FC236}">
                <a16:creationId xmlns:a16="http://schemas.microsoft.com/office/drawing/2014/main" id="{B181D455-9284-4A8F-964E-2D73FD21270C}"/>
              </a:ext>
            </a:extLst>
          </p:cNvPr>
          <p:cNvSpPr/>
          <p:nvPr/>
        </p:nvSpPr>
        <p:spPr>
          <a:xfrm>
            <a:off x="3968885" y="1831409"/>
            <a:ext cx="3856207" cy="3406434"/>
          </a:xfrm>
          <a:prstGeom prst="mathMultiply">
            <a:avLst>
              <a:gd name="adj1" fmla="val 792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814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RDBMS vertically scaling</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4" name="מלבן 3">
            <a:extLst>
              <a:ext uri="{FF2B5EF4-FFF2-40B4-BE49-F238E27FC236}">
                <a16:creationId xmlns:a16="http://schemas.microsoft.com/office/drawing/2014/main" id="{5C101BE4-7534-4F95-8F6D-E1EAAD0A2A84}"/>
              </a:ext>
            </a:extLst>
          </p:cNvPr>
          <p:cNvSpPr/>
          <p:nvPr/>
        </p:nvSpPr>
        <p:spPr>
          <a:xfrm>
            <a:off x="1770928" y="1750750"/>
            <a:ext cx="2237361" cy="1625642"/>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Server 1</a:t>
            </a:r>
          </a:p>
          <a:p>
            <a:pPr algn="ctr"/>
            <a:r>
              <a:rPr lang="en-US" sz="2400" dirty="0">
                <a:solidFill>
                  <a:schemeClr val="tx1"/>
                </a:solidFill>
              </a:rPr>
              <a:t>100MB storage </a:t>
            </a:r>
          </a:p>
        </p:txBody>
      </p:sp>
      <p:sp>
        <p:nvSpPr>
          <p:cNvPr id="6" name="מגילה: אנכית 5">
            <a:extLst>
              <a:ext uri="{FF2B5EF4-FFF2-40B4-BE49-F238E27FC236}">
                <a16:creationId xmlns:a16="http://schemas.microsoft.com/office/drawing/2014/main" id="{50F73FDC-5CF5-4ED3-B71D-0A0387092972}"/>
              </a:ext>
            </a:extLst>
          </p:cNvPr>
          <p:cNvSpPr/>
          <p:nvPr/>
        </p:nvSpPr>
        <p:spPr>
          <a:xfrm>
            <a:off x="7198468" y="1657348"/>
            <a:ext cx="1750979" cy="1771652"/>
          </a:xfrm>
          <a:prstGeom prst="verticalScroll">
            <a:avLst/>
          </a:prstGeom>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solidFill>
              </a:rPr>
              <a:t>50MB</a:t>
            </a:r>
          </a:p>
        </p:txBody>
      </p:sp>
      <p:sp>
        <p:nvSpPr>
          <p:cNvPr id="9" name="מגילה: אנכית 8">
            <a:extLst>
              <a:ext uri="{FF2B5EF4-FFF2-40B4-BE49-F238E27FC236}">
                <a16:creationId xmlns:a16="http://schemas.microsoft.com/office/drawing/2014/main" id="{8BD6016F-3069-4F63-9A6D-6E6B335AD25B}"/>
              </a:ext>
            </a:extLst>
          </p:cNvPr>
          <p:cNvSpPr/>
          <p:nvPr/>
        </p:nvSpPr>
        <p:spPr>
          <a:xfrm>
            <a:off x="7970197" y="3939115"/>
            <a:ext cx="1750979" cy="1771652"/>
          </a:xfrm>
          <a:prstGeom prst="verticalScroll">
            <a:avLst/>
          </a:prstGeom>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solidFill>
              </a:rPr>
              <a:t>50MB</a:t>
            </a:r>
          </a:p>
        </p:txBody>
      </p:sp>
      <p:sp>
        <p:nvSpPr>
          <p:cNvPr id="10" name="מגילה: אנכית 9">
            <a:extLst>
              <a:ext uri="{FF2B5EF4-FFF2-40B4-BE49-F238E27FC236}">
                <a16:creationId xmlns:a16="http://schemas.microsoft.com/office/drawing/2014/main" id="{324FC452-39A3-45FE-BBE2-1E84ED363681}"/>
              </a:ext>
            </a:extLst>
          </p:cNvPr>
          <p:cNvSpPr/>
          <p:nvPr/>
        </p:nvSpPr>
        <p:spPr>
          <a:xfrm>
            <a:off x="9383951" y="1750750"/>
            <a:ext cx="1750979" cy="1771652"/>
          </a:xfrm>
          <a:prstGeom prst="verticalScroll">
            <a:avLst/>
          </a:prstGeom>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solidFill>
                  <a:schemeClr val="tx1"/>
                </a:solidFill>
              </a:rPr>
              <a:t>50MB</a:t>
            </a:r>
          </a:p>
        </p:txBody>
      </p:sp>
      <p:sp>
        <p:nvSpPr>
          <p:cNvPr id="7" name="חץ: למטה 6">
            <a:extLst>
              <a:ext uri="{FF2B5EF4-FFF2-40B4-BE49-F238E27FC236}">
                <a16:creationId xmlns:a16="http://schemas.microsoft.com/office/drawing/2014/main" id="{9ED7D881-AEDA-44E2-A18E-CF6D47BB75C4}"/>
              </a:ext>
            </a:extLst>
          </p:cNvPr>
          <p:cNvSpPr/>
          <p:nvPr/>
        </p:nvSpPr>
        <p:spPr>
          <a:xfrm rot="5400000">
            <a:off x="4854102" y="2381518"/>
            <a:ext cx="1459149" cy="2281767"/>
          </a:xfrm>
          <a:prstGeom prst="downArrow">
            <a:avLst/>
          </a:prstGeom>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מלבן 11">
            <a:extLst>
              <a:ext uri="{FF2B5EF4-FFF2-40B4-BE49-F238E27FC236}">
                <a16:creationId xmlns:a16="http://schemas.microsoft.com/office/drawing/2014/main" id="{8876BB3E-2FDC-4FFE-9667-511E1A2E6F59}"/>
              </a:ext>
            </a:extLst>
          </p:cNvPr>
          <p:cNvSpPr/>
          <p:nvPr/>
        </p:nvSpPr>
        <p:spPr>
          <a:xfrm>
            <a:off x="1770928" y="3376392"/>
            <a:ext cx="2237361" cy="1625642"/>
          </a:xfrm>
          <a:prstGeom prst="rect">
            <a:avLst/>
          </a:prstGeom>
          <a:solidFill>
            <a:schemeClr val="bg1">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solidFill>
                  <a:schemeClr val="tx1"/>
                </a:solidFill>
              </a:rPr>
              <a:t>100MB storage </a:t>
            </a:r>
          </a:p>
        </p:txBody>
      </p:sp>
    </p:spTree>
    <p:extLst>
      <p:ext uri="{BB962C8B-B14F-4D97-AF65-F5344CB8AC3E}">
        <p14:creationId xmlns:p14="http://schemas.microsoft.com/office/powerpoint/2010/main" val="14815735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RDBMS vertically scaling</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7F149CEA-FAAF-4CCE-A730-80481230C12C}"/>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200" dirty="0"/>
              <a:t>There is a Limit</a:t>
            </a:r>
          </a:p>
          <a:p>
            <a:r>
              <a:rPr lang="en-US" sz="3200" dirty="0"/>
              <a:t>Ineffective for Big data or increasing project</a:t>
            </a:r>
          </a:p>
          <a:p>
            <a:r>
              <a:rPr lang="en-US" sz="3200" dirty="0"/>
              <a:t>Can Cost a lot of Money </a:t>
            </a:r>
            <a:endParaRPr lang="he-IL" sz="3200" dirty="0"/>
          </a:p>
          <a:p>
            <a:r>
              <a:rPr lang="en-US" sz="3200" dirty="0"/>
              <a:t>Scale from the bottom up</a:t>
            </a:r>
          </a:p>
        </p:txBody>
      </p:sp>
      <p:sp>
        <p:nvSpPr>
          <p:cNvPr id="14" name="חץ: למטה 13">
            <a:extLst>
              <a:ext uri="{FF2B5EF4-FFF2-40B4-BE49-F238E27FC236}">
                <a16:creationId xmlns:a16="http://schemas.microsoft.com/office/drawing/2014/main" id="{B58634BF-297A-4200-960C-DB94101E6F08}"/>
              </a:ext>
            </a:extLst>
          </p:cNvPr>
          <p:cNvSpPr/>
          <p:nvPr/>
        </p:nvSpPr>
        <p:spPr>
          <a:xfrm rot="10800000">
            <a:off x="8920263" y="2159539"/>
            <a:ext cx="2128733" cy="3551227"/>
          </a:xfrm>
          <a:prstGeom prst="downArrow">
            <a:avLst/>
          </a:prstGeom>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093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00780-8C17-42CC-8074-6400DCC904CE}"/>
              </a:ext>
            </a:extLst>
          </p:cNvPr>
          <p:cNvSpPr>
            <a:spLocks noGrp="1"/>
          </p:cNvSpPr>
          <p:nvPr>
            <p:ph type="title"/>
          </p:nvPr>
        </p:nvSpPr>
        <p:spPr>
          <a:xfrm>
            <a:off x="1295402" y="79712"/>
            <a:ext cx="9601196" cy="1303867"/>
          </a:xfrm>
        </p:spPr>
        <p:txBody>
          <a:bodyPr/>
          <a:lstStyle/>
          <a:p>
            <a:r>
              <a:rPr lang="en-US" dirty="0"/>
              <a:t>Scale up</a:t>
            </a:r>
          </a:p>
        </p:txBody>
      </p:sp>
      <p:pic>
        <p:nvPicPr>
          <p:cNvPr id="2050" name="Picture 2" descr="Storage scale-up vs. scale-out - vInfrastructure Blog">
            <a:extLst>
              <a:ext uri="{FF2B5EF4-FFF2-40B4-BE49-F238E27FC236}">
                <a16:creationId xmlns:a16="http://schemas.microsoft.com/office/drawing/2014/main" id="{6307E4AF-DCEE-49CD-8502-284488693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461"/>
          <a:stretch/>
        </p:blipFill>
        <p:spPr bwMode="auto">
          <a:xfrm>
            <a:off x="2564151" y="2209714"/>
            <a:ext cx="7252576" cy="261520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71ED4680-9AD3-4F88-9710-C22570880CE3}"/>
              </a:ext>
            </a:extLst>
          </p:cNvPr>
          <p:cNvCxnSpPr/>
          <p:nvPr/>
        </p:nvCxnSpPr>
        <p:spPr>
          <a:xfrm>
            <a:off x="5145932" y="1643974"/>
            <a:ext cx="0" cy="401752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033302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SQL Attributes</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600" dirty="0"/>
              <a:t>Structed Schema </a:t>
            </a:r>
          </a:p>
          <a:p>
            <a:r>
              <a:rPr lang="en-US" sz="3600" dirty="0"/>
              <a:t>On – write process – Validation </a:t>
            </a:r>
          </a:p>
          <a:p>
            <a:r>
              <a:rPr lang="en-US" sz="3600" dirty="0"/>
              <a:t>Allow Joins</a:t>
            </a:r>
          </a:p>
          <a:p>
            <a:r>
              <a:rPr lang="en-US" sz="3600" dirty="0"/>
              <a:t>Useful for DDL operation</a:t>
            </a:r>
          </a:p>
          <a:p>
            <a:r>
              <a:rPr lang="en-US" sz="3600" dirty="0"/>
              <a:t>Complex queries </a:t>
            </a:r>
          </a:p>
        </p:txBody>
      </p:sp>
      <p:pic>
        <p:nvPicPr>
          <p:cNvPr id="3" name="Picture 2" descr="MySQL – ויקיפדיה">
            <a:extLst>
              <a:ext uri="{FF2B5EF4-FFF2-40B4-BE49-F238E27FC236}">
                <a16:creationId xmlns:a16="http://schemas.microsoft.com/office/drawing/2014/main" id="{503D1237-10D4-4179-BE65-8FEE07F2F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100" y="1469915"/>
            <a:ext cx="2467297" cy="1269121"/>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24B334A7-8FCC-45E0-885F-60B2D5D30D90}"/>
              </a:ext>
            </a:extLst>
          </p:cNvPr>
          <p:cNvPicPr>
            <a:picLocks noChangeAspect="1"/>
          </p:cNvPicPr>
          <p:nvPr/>
        </p:nvPicPr>
        <p:blipFill>
          <a:blip r:embed="rId4"/>
          <a:stretch>
            <a:fillRect/>
          </a:stretch>
        </p:blipFill>
        <p:spPr>
          <a:xfrm>
            <a:off x="6248399" y="4640939"/>
            <a:ext cx="4800598" cy="1579944"/>
          </a:xfrm>
          <a:prstGeom prst="rect">
            <a:avLst/>
          </a:prstGeom>
          <a:ln w="28575">
            <a:solidFill>
              <a:schemeClr val="tx1"/>
            </a:solidFill>
          </a:ln>
        </p:spPr>
      </p:pic>
    </p:spTree>
    <p:extLst>
      <p:ext uri="{BB962C8B-B14F-4D97-AF65-F5344CB8AC3E}">
        <p14:creationId xmlns:p14="http://schemas.microsoft.com/office/powerpoint/2010/main" val="17565100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Selecting Relational DB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200" dirty="0"/>
              <a:t>Few rule  thumb</a:t>
            </a:r>
          </a:p>
          <a:p>
            <a:r>
              <a:rPr lang="en-US" sz="3200" dirty="0"/>
              <a:t>Complex queries  - using joins on a lot of rows</a:t>
            </a:r>
          </a:p>
          <a:p>
            <a:r>
              <a:rPr lang="en-US" sz="3200" dirty="0"/>
              <a:t>Transaction Friendly</a:t>
            </a:r>
          </a:p>
          <a:p>
            <a:r>
              <a:rPr lang="en-US" sz="3200" dirty="0"/>
              <a:t>Ensure ACID Compliance </a:t>
            </a:r>
          </a:p>
          <a:p>
            <a:r>
              <a:rPr lang="en-US" sz="3200" dirty="0"/>
              <a:t>SQL query </a:t>
            </a:r>
          </a:p>
          <a:p>
            <a:r>
              <a:rPr lang="en-US" sz="3200" dirty="0"/>
              <a:t>From data perspective – small and no big changes </a:t>
            </a:r>
          </a:p>
        </p:txBody>
      </p:sp>
    </p:spTree>
    <p:extLst>
      <p:ext uri="{BB962C8B-B14F-4D97-AF65-F5344CB8AC3E}">
        <p14:creationId xmlns:p14="http://schemas.microsoft.com/office/powerpoint/2010/main" val="1715891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RDBMS Bad News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ACID in other hand</a:t>
            </a:r>
          </a:p>
          <a:p>
            <a:r>
              <a:rPr lang="en-US" sz="2800" dirty="0"/>
              <a:t>RDBMS use 12% of his computing for query and work</a:t>
            </a:r>
          </a:p>
          <a:p>
            <a:r>
              <a:rPr lang="en-US" sz="2800" dirty="0"/>
              <a:t>Other 88% for ensure ACID principle </a:t>
            </a:r>
          </a:p>
          <a:p>
            <a:r>
              <a:rPr lang="en-US" sz="2800" dirty="0"/>
              <a:t>Design for the old world – 100Mb was expansive </a:t>
            </a:r>
          </a:p>
          <a:p>
            <a:r>
              <a:rPr lang="en-US" sz="2800" dirty="0"/>
              <a:t>Vertically Scaling - Limit</a:t>
            </a:r>
          </a:p>
          <a:p>
            <a:pPr marL="0" indent="0">
              <a:buNone/>
            </a:pPr>
            <a:r>
              <a:rPr lang="en-US" sz="2800" dirty="0"/>
              <a:t> </a:t>
            </a:r>
          </a:p>
        </p:txBody>
      </p:sp>
      <p:sp>
        <p:nvSpPr>
          <p:cNvPr id="6" name="מלבן 5">
            <a:extLst>
              <a:ext uri="{FF2B5EF4-FFF2-40B4-BE49-F238E27FC236}">
                <a16:creationId xmlns:a16="http://schemas.microsoft.com/office/drawing/2014/main" id="{3ADB1BB5-E0C4-401C-BC92-5DBE22AACE9E}"/>
              </a:ext>
            </a:extLst>
          </p:cNvPr>
          <p:cNvSpPr/>
          <p:nvPr/>
        </p:nvSpPr>
        <p:spPr>
          <a:xfrm>
            <a:off x="1447801" y="4878719"/>
            <a:ext cx="8949447" cy="9455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RDBMS is not effective for increasing data or Big data </a:t>
            </a:r>
          </a:p>
        </p:txBody>
      </p:sp>
    </p:spTree>
    <p:extLst>
      <p:ext uri="{BB962C8B-B14F-4D97-AF65-F5344CB8AC3E}">
        <p14:creationId xmlns:p14="http://schemas.microsoft.com/office/powerpoint/2010/main" val="46307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RDBMS in Big Data World – what you can do</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600" dirty="0"/>
              <a:t>De-normalization to the data – remove joins</a:t>
            </a:r>
          </a:p>
          <a:p>
            <a:r>
              <a:rPr lang="en-US" sz="3600" dirty="0"/>
              <a:t>Caching layers </a:t>
            </a:r>
          </a:p>
          <a:p>
            <a:r>
              <a:rPr lang="en-US" sz="3600" dirty="0"/>
              <a:t>Master/Slave</a:t>
            </a:r>
          </a:p>
          <a:p>
            <a:r>
              <a:rPr lang="en-US" sz="3600" dirty="0"/>
              <a:t>Using View operation </a:t>
            </a:r>
          </a:p>
        </p:txBody>
      </p:sp>
      <p:sp>
        <p:nvSpPr>
          <p:cNvPr id="3" name="מלבן: פינות מעוגלות 2">
            <a:extLst>
              <a:ext uri="{FF2B5EF4-FFF2-40B4-BE49-F238E27FC236}">
                <a16:creationId xmlns:a16="http://schemas.microsoft.com/office/drawing/2014/main" id="{F15022AC-76B8-4E22-9740-1A9C6B031781}"/>
              </a:ext>
            </a:extLst>
          </p:cNvPr>
          <p:cNvSpPr/>
          <p:nvPr/>
        </p:nvSpPr>
        <p:spPr>
          <a:xfrm>
            <a:off x="7185498" y="3605719"/>
            <a:ext cx="3863499" cy="246276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400" dirty="0"/>
              <a:t>No more than a Plaster</a:t>
            </a:r>
          </a:p>
        </p:txBody>
      </p:sp>
    </p:spTree>
    <p:extLst>
      <p:ext uri="{BB962C8B-B14F-4D97-AF65-F5344CB8AC3E}">
        <p14:creationId xmlns:p14="http://schemas.microsoft.com/office/powerpoint/2010/main" val="57817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NoSQL in Big Data</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graphicFrame>
        <p:nvGraphicFramePr>
          <p:cNvPr id="4" name="דיאגרמה 3">
            <a:extLst>
              <a:ext uri="{FF2B5EF4-FFF2-40B4-BE49-F238E27FC236}">
                <a16:creationId xmlns:a16="http://schemas.microsoft.com/office/drawing/2014/main" id="{0D7E4805-C886-4D77-869A-167432C330D3}"/>
              </a:ext>
            </a:extLst>
          </p:cNvPr>
          <p:cNvGraphicFramePr/>
          <p:nvPr>
            <p:extLst>
              <p:ext uri="{D42A27DB-BD31-4B8C-83A1-F6EECF244321}">
                <p14:modId xmlns:p14="http://schemas.microsoft.com/office/powerpoint/2010/main" val="2785030174"/>
              </p:ext>
            </p:extLst>
          </p:nvPr>
        </p:nvGraphicFramePr>
        <p:xfrm>
          <a:off x="1787770" y="1591794"/>
          <a:ext cx="8048689" cy="4411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5745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For starters…..</a:t>
            </a:r>
          </a:p>
        </p:txBody>
      </p:sp>
      <p:sp>
        <p:nvSpPr>
          <p:cNvPr id="12" name="מציין מיקום תוכן 2">
            <a:extLst>
              <a:ext uri="{FF2B5EF4-FFF2-40B4-BE49-F238E27FC236}">
                <a16:creationId xmlns:a16="http://schemas.microsoft.com/office/drawing/2014/main" id="{9F4EC3FB-5834-419B-9096-7CFC0AA8C196}"/>
              </a:ext>
            </a:extLst>
          </p:cNvPr>
          <p:cNvSpPr txBox="1">
            <a:spLocks/>
          </p:cNvSpPr>
          <p:nvPr/>
        </p:nvSpPr>
        <p:spPr>
          <a:xfrm>
            <a:off x="435997" y="1354667"/>
            <a:ext cx="5756082" cy="2358215"/>
          </a:xfrm>
          <a:prstGeom prst="rect">
            <a:avLst/>
          </a:prstGeom>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1026000" marR="0" lvl="2" indent="-216000" algn="l" defTabSz="457200" rtl="0" eaLnBrk="1" fontAlgn="auto" latinLnBrk="0" hangingPunct="1">
              <a:lnSpc>
                <a:spcPct val="100000"/>
              </a:lnSpc>
              <a:spcBef>
                <a:spcPct val="20000"/>
              </a:spcBef>
              <a:spcAft>
                <a:spcPts val="600"/>
              </a:spcAft>
              <a:buClr>
                <a:srgbClr val="17406D"/>
              </a:buClr>
              <a:buSzPct val="70000"/>
              <a:buFont typeface="Wingdings 2" charset="2"/>
              <a:buChar char=""/>
              <a:tabLst/>
              <a:defRPr/>
            </a:pPr>
            <a:endParaRPr kumimoji="0" lang="en-US" sz="2800" b="0" i="0" u="none" strike="noStrike" kern="1200" cap="none" spc="0" normalizeH="0" baseline="0" noProof="0" dirty="0">
              <a:ln>
                <a:solidFill>
                  <a:prstClr val="white">
                    <a:lumMod val="75000"/>
                    <a:lumOff val="25000"/>
                    <a:alpha val="10000"/>
                  </a:prstClr>
                </a:solidFill>
              </a:ln>
              <a:solidFill>
                <a:srgbClr val="17406D"/>
              </a:solidFill>
              <a:effectLst/>
              <a:uLnTx/>
              <a:uFillTx/>
              <a:latin typeface="Garamond" panose="02020404030301010803"/>
              <a:ea typeface="+mn-ea"/>
              <a:cs typeface="+mn-cs"/>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1026" name="Picture 2" descr="3 Database Admins Walked into a NoSQL Bar… | What's The Big Data?">
            <a:extLst>
              <a:ext uri="{FF2B5EF4-FFF2-40B4-BE49-F238E27FC236}">
                <a16:creationId xmlns:a16="http://schemas.microsoft.com/office/drawing/2014/main" id="{3065A951-4507-42D9-8D0A-15650BB4A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1204" y="1406335"/>
            <a:ext cx="4761749" cy="478514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8089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NoSQL</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200" dirty="0"/>
              <a:t>Flexible Schema – Schema less </a:t>
            </a:r>
          </a:p>
          <a:p>
            <a:r>
              <a:rPr lang="en-US" sz="3200" dirty="0"/>
              <a:t>All Types of data </a:t>
            </a:r>
          </a:p>
          <a:p>
            <a:r>
              <a:rPr lang="en-US" sz="3200" dirty="0"/>
              <a:t>Open Source</a:t>
            </a:r>
          </a:p>
          <a:p>
            <a:r>
              <a:rPr lang="en-US" sz="3200" dirty="0"/>
              <a:t>Cluster friendly </a:t>
            </a:r>
          </a:p>
          <a:p>
            <a:r>
              <a:rPr lang="en-US" sz="3200" dirty="0"/>
              <a:t>Each DB using for different purpose </a:t>
            </a:r>
          </a:p>
          <a:p>
            <a:endParaRPr lang="en-US" sz="3200" dirty="0"/>
          </a:p>
        </p:txBody>
      </p:sp>
      <p:pic>
        <p:nvPicPr>
          <p:cNvPr id="3" name="תמונה 2">
            <a:extLst>
              <a:ext uri="{FF2B5EF4-FFF2-40B4-BE49-F238E27FC236}">
                <a16:creationId xmlns:a16="http://schemas.microsoft.com/office/drawing/2014/main" id="{6216640F-BCA1-48DC-A06E-665D1D43767E}"/>
              </a:ext>
            </a:extLst>
          </p:cNvPr>
          <p:cNvPicPr>
            <a:picLocks noChangeAspect="1"/>
          </p:cNvPicPr>
          <p:nvPr/>
        </p:nvPicPr>
        <p:blipFill rotWithShape="1">
          <a:blip r:embed="rId3"/>
          <a:srcRect l="13875" t="6867" r="13875" b="5534"/>
          <a:stretch/>
        </p:blipFill>
        <p:spPr>
          <a:xfrm>
            <a:off x="7294970" y="1809748"/>
            <a:ext cx="3677827" cy="2507031"/>
          </a:xfrm>
          <a:prstGeom prst="rect">
            <a:avLst/>
          </a:prstGeom>
          <a:ln w="38100">
            <a:solidFill>
              <a:schemeClr val="tx1"/>
            </a:solidFill>
          </a:ln>
        </p:spPr>
      </p:pic>
    </p:spTree>
    <p:extLst>
      <p:ext uri="{BB962C8B-B14F-4D97-AF65-F5344CB8AC3E}">
        <p14:creationId xmlns:p14="http://schemas.microsoft.com/office/powerpoint/2010/main" val="42853497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NoSQL - Types</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graphicFrame>
        <p:nvGraphicFramePr>
          <p:cNvPr id="4" name="דיאגרמה 3">
            <a:extLst>
              <a:ext uri="{FF2B5EF4-FFF2-40B4-BE49-F238E27FC236}">
                <a16:creationId xmlns:a16="http://schemas.microsoft.com/office/drawing/2014/main" id="{A2C0F47D-DC0F-43EE-8B06-A2DD0579D808}"/>
              </a:ext>
            </a:extLst>
          </p:cNvPr>
          <p:cNvGraphicFramePr/>
          <p:nvPr>
            <p:extLst>
              <p:ext uri="{D42A27DB-BD31-4B8C-83A1-F6EECF244321}">
                <p14:modId xmlns:p14="http://schemas.microsoft.com/office/powerpoint/2010/main" val="10980649"/>
              </p:ext>
            </p:extLst>
          </p:nvPr>
        </p:nvGraphicFramePr>
        <p:xfrm>
          <a:off x="2031999" y="115358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0541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NoSQL - Types</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4098" name="Picture 2" descr="4 Types of NoSQL Databases. NoSQL provides flexible schemas and… | by Adem  Zeina | The Startup | Medium">
            <a:extLst>
              <a:ext uri="{FF2B5EF4-FFF2-40B4-BE49-F238E27FC236}">
                <a16:creationId xmlns:a16="http://schemas.microsoft.com/office/drawing/2014/main" id="{5731E1CD-A07C-487F-9916-147127F73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419" y="2078077"/>
            <a:ext cx="9106339" cy="304303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1475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Key - Value  - Overview</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sz="2400" b="1" dirty="0"/>
          </a:p>
        </p:txBody>
      </p:sp>
      <p:pic>
        <p:nvPicPr>
          <p:cNvPr id="3" name="Picture 2" descr="Key-value NoSQL Database | Download Scientific Diagram">
            <a:extLst>
              <a:ext uri="{FF2B5EF4-FFF2-40B4-BE49-F238E27FC236}">
                <a16:creationId xmlns:a16="http://schemas.microsoft.com/office/drawing/2014/main" id="{B33D2223-D749-4021-BAAD-2053FBD40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353" y="4072043"/>
            <a:ext cx="3635044" cy="2301240"/>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תוכן 2">
            <a:extLst>
              <a:ext uri="{FF2B5EF4-FFF2-40B4-BE49-F238E27FC236}">
                <a16:creationId xmlns:a16="http://schemas.microsoft.com/office/drawing/2014/main" id="{C00FCB53-7B5D-4871-8181-39C5868B8415}"/>
              </a:ext>
            </a:extLst>
          </p:cNvPr>
          <p:cNvSpPr txBox="1">
            <a:spLocks/>
          </p:cNvSpPr>
          <p:nvPr/>
        </p:nvSpPr>
        <p:spPr>
          <a:xfrm>
            <a:off x="1200771" y="129134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4000" dirty="0"/>
              <a:t>Simplest NoSQL DB</a:t>
            </a:r>
          </a:p>
          <a:p>
            <a:r>
              <a:rPr lang="en-US" sz="4000" dirty="0"/>
              <a:t>Built from Key – Value pairs</a:t>
            </a:r>
          </a:p>
          <a:p>
            <a:pPr lvl="1"/>
            <a:r>
              <a:rPr lang="en-US" sz="3200" dirty="0"/>
              <a:t>Look like dictionary or Java script </a:t>
            </a:r>
          </a:p>
          <a:p>
            <a:r>
              <a:rPr lang="en-US" sz="3600" dirty="0"/>
              <a:t>Item equal to key - value pair</a:t>
            </a:r>
          </a:p>
          <a:p>
            <a:pPr lvl="1"/>
            <a:r>
              <a:rPr lang="en-US" sz="3200" dirty="0"/>
              <a:t>Row in SQL</a:t>
            </a:r>
          </a:p>
          <a:p>
            <a:pPr marL="0" indent="0">
              <a:buNone/>
            </a:pPr>
            <a:endParaRPr lang="en-US" sz="3600" dirty="0"/>
          </a:p>
        </p:txBody>
      </p:sp>
      <p:pic>
        <p:nvPicPr>
          <p:cNvPr id="6" name="תמונה 5">
            <a:extLst>
              <a:ext uri="{FF2B5EF4-FFF2-40B4-BE49-F238E27FC236}">
                <a16:creationId xmlns:a16="http://schemas.microsoft.com/office/drawing/2014/main" id="{9C421CF2-4B3C-4262-8052-929C634858B9}"/>
              </a:ext>
            </a:extLst>
          </p:cNvPr>
          <p:cNvPicPr>
            <a:picLocks noChangeAspect="1"/>
          </p:cNvPicPr>
          <p:nvPr/>
        </p:nvPicPr>
        <p:blipFill rotWithShape="1">
          <a:blip r:embed="rId4"/>
          <a:srcRect l="7625" t="21324" r="8750" b="64673"/>
          <a:stretch/>
        </p:blipFill>
        <p:spPr>
          <a:xfrm>
            <a:off x="701037" y="5357184"/>
            <a:ext cx="10195560" cy="959802"/>
          </a:xfrm>
          <a:prstGeom prst="rect">
            <a:avLst/>
          </a:prstGeom>
        </p:spPr>
      </p:pic>
      <p:sp>
        <p:nvSpPr>
          <p:cNvPr id="7" name="Text Placeholder 2">
            <a:extLst>
              <a:ext uri="{FF2B5EF4-FFF2-40B4-BE49-F238E27FC236}">
                <a16:creationId xmlns:a16="http://schemas.microsoft.com/office/drawing/2014/main" id="{565E53FD-B6AF-4CCF-BC02-A76BCEDB7BE5}"/>
              </a:ext>
            </a:extLst>
          </p:cNvPr>
          <p:cNvSpPr txBox="1">
            <a:spLocks/>
          </p:cNvSpPr>
          <p:nvPr/>
        </p:nvSpPr>
        <p:spPr>
          <a:xfrm>
            <a:off x="701037" y="4747266"/>
            <a:ext cx="5160498" cy="64008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0"/>
              </a:spcBef>
              <a:spcAft>
                <a:spcPts val="0"/>
              </a:spcAft>
              <a:buClr>
                <a:schemeClr val="tx1">
                  <a:lumMod val="85000"/>
                  <a:lumOff val="15000"/>
                </a:schemeClr>
              </a:buClr>
              <a:buFont typeface="Garamond" pitchFamily="18" charset="0"/>
              <a:buNone/>
              <a:defRPr sz="1900" b="1" i="0" kern="1200">
                <a:solidFill>
                  <a:schemeClr val="tx1"/>
                </a:solidFill>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b="1" kern="1200">
                <a:solidFill>
                  <a:schemeClr val="tx1"/>
                </a:solidFill>
                <a:latin typeface="+mn-lt"/>
                <a:ea typeface="+mn-ea"/>
                <a:cs typeface="+mn-cs"/>
              </a:defRPr>
            </a:lvl9pPr>
          </a:lstStyle>
          <a:p>
            <a:pPr algn="l"/>
            <a:r>
              <a:rPr lang="en-US" altLang="he-IL" sz="2800" dirty="0"/>
              <a:t>Item</a:t>
            </a:r>
            <a:endParaRPr lang="en-US" sz="2800" dirty="0"/>
          </a:p>
        </p:txBody>
      </p:sp>
    </p:spTree>
    <p:extLst>
      <p:ext uri="{BB962C8B-B14F-4D97-AF65-F5344CB8AC3E}">
        <p14:creationId xmlns:p14="http://schemas.microsoft.com/office/powerpoint/2010/main" val="283356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xit" presetSubtype="0" fill="hold"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Key - Value  - Overview</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sz="2400" b="1" dirty="0"/>
          </a:p>
        </p:txBody>
      </p:sp>
      <p:sp>
        <p:nvSpPr>
          <p:cNvPr id="4" name="מציין מיקום תוכן 2">
            <a:extLst>
              <a:ext uri="{FF2B5EF4-FFF2-40B4-BE49-F238E27FC236}">
                <a16:creationId xmlns:a16="http://schemas.microsoft.com/office/drawing/2014/main" id="{C00FCB53-7B5D-4871-8181-39C5868B8415}"/>
              </a:ext>
            </a:extLst>
          </p:cNvPr>
          <p:cNvSpPr txBox="1">
            <a:spLocks/>
          </p:cNvSpPr>
          <p:nvPr/>
        </p:nvSpPr>
        <p:spPr>
          <a:xfrm>
            <a:off x="1200771" y="129134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4000" dirty="0"/>
              <a:t>Each key is unique</a:t>
            </a:r>
          </a:p>
          <a:p>
            <a:r>
              <a:rPr lang="en-US" sz="4000" dirty="0"/>
              <a:t>Value can be – int, string, Bason, and more</a:t>
            </a:r>
          </a:p>
          <a:p>
            <a:r>
              <a:rPr lang="en-US" sz="4000" dirty="0"/>
              <a:t>Each item can have multiply attributes </a:t>
            </a:r>
          </a:p>
          <a:p>
            <a:r>
              <a:rPr lang="en-US" sz="4000" dirty="0"/>
              <a:t>Each item can have different schema</a:t>
            </a:r>
            <a:endParaRPr lang="en-US" sz="3600" dirty="0"/>
          </a:p>
        </p:txBody>
      </p:sp>
      <p:pic>
        <p:nvPicPr>
          <p:cNvPr id="10" name="תמונה 9">
            <a:extLst>
              <a:ext uri="{FF2B5EF4-FFF2-40B4-BE49-F238E27FC236}">
                <a16:creationId xmlns:a16="http://schemas.microsoft.com/office/drawing/2014/main" id="{AD26CA2C-D77E-43CF-951F-BBC674B1FD60}"/>
              </a:ext>
            </a:extLst>
          </p:cNvPr>
          <p:cNvPicPr>
            <a:picLocks noChangeAspect="1"/>
          </p:cNvPicPr>
          <p:nvPr/>
        </p:nvPicPr>
        <p:blipFill rotWithShape="1">
          <a:blip r:embed="rId3"/>
          <a:srcRect l="7126" t="5145" r="6125" b="9350"/>
          <a:stretch/>
        </p:blipFill>
        <p:spPr>
          <a:xfrm>
            <a:off x="953741" y="1326355"/>
            <a:ext cx="9154750" cy="5073120"/>
          </a:xfrm>
          <a:prstGeom prst="rect">
            <a:avLst/>
          </a:prstGeom>
        </p:spPr>
      </p:pic>
      <p:sp>
        <p:nvSpPr>
          <p:cNvPr id="3" name="Rectangle 2">
            <a:extLst>
              <a:ext uri="{FF2B5EF4-FFF2-40B4-BE49-F238E27FC236}">
                <a16:creationId xmlns:a16="http://schemas.microsoft.com/office/drawing/2014/main" id="{F9FDFEF6-EBBF-410F-B733-C38A6CC67CAA}"/>
              </a:ext>
            </a:extLst>
          </p:cNvPr>
          <p:cNvSpPr/>
          <p:nvPr/>
        </p:nvSpPr>
        <p:spPr>
          <a:xfrm>
            <a:off x="7645940" y="1407671"/>
            <a:ext cx="2276273" cy="834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74C3C0-4B75-440C-9EA7-6341B7343795}"/>
              </a:ext>
            </a:extLst>
          </p:cNvPr>
          <p:cNvSpPr/>
          <p:nvPr/>
        </p:nvSpPr>
        <p:spPr>
          <a:xfrm>
            <a:off x="3051242" y="1460035"/>
            <a:ext cx="2405975" cy="394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147393D-CEDD-4838-9E7D-82D2004D34C4}"/>
              </a:ext>
            </a:extLst>
          </p:cNvPr>
          <p:cNvCxnSpPr/>
          <p:nvPr/>
        </p:nvCxnSpPr>
        <p:spPr>
          <a:xfrm>
            <a:off x="3171217" y="1657347"/>
            <a:ext cx="0" cy="4655904"/>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584028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Key - Value  - Overview</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sz="2400" b="1" dirty="0"/>
          </a:p>
        </p:txBody>
      </p:sp>
      <p:sp>
        <p:nvSpPr>
          <p:cNvPr id="4" name="מציין מיקום תוכן 2">
            <a:extLst>
              <a:ext uri="{FF2B5EF4-FFF2-40B4-BE49-F238E27FC236}">
                <a16:creationId xmlns:a16="http://schemas.microsoft.com/office/drawing/2014/main" id="{C00FCB53-7B5D-4871-8181-39C5868B8415}"/>
              </a:ext>
            </a:extLst>
          </p:cNvPr>
          <p:cNvSpPr txBox="1">
            <a:spLocks/>
          </p:cNvSpPr>
          <p:nvPr/>
        </p:nvSpPr>
        <p:spPr>
          <a:xfrm>
            <a:off x="1200771" y="129134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4000" dirty="0"/>
              <a:t>Each key is unique</a:t>
            </a:r>
          </a:p>
          <a:p>
            <a:r>
              <a:rPr lang="en-US" sz="4000" dirty="0"/>
              <a:t>Value can be – int, string, Bason, and more</a:t>
            </a:r>
          </a:p>
          <a:p>
            <a:r>
              <a:rPr lang="en-US" sz="4000" dirty="0"/>
              <a:t>Each item can have multiply attributes </a:t>
            </a:r>
          </a:p>
          <a:p>
            <a:r>
              <a:rPr lang="en-US" sz="4000" dirty="0"/>
              <a:t>Each item can have different schema</a:t>
            </a:r>
            <a:endParaRPr lang="en-US" sz="3600" dirty="0"/>
          </a:p>
        </p:txBody>
      </p:sp>
      <p:pic>
        <p:nvPicPr>
          <p:cNvPr id="10" name="תמונה 9">
            <a:extLst>
              <a:ext uri="{FF2B5EF4-FFF2-40B4-BE49-F238E27FC236}">
                <a16:creationId xmlns:a16="http://schemas.microsoft.com/office/drawing/2014/main" id="{AD26CA2C-D77E-43CF-951F-BBC674B1FD60}"/>
              </a:ext>
            </a:extLst>
          </p:cNvPr>
          <p:cNvPicPr>
            <a:picLocks noChangeAspect="1"/>
          </p:cNvPicPr>
          <p:nvPr/>
        </p:nvPicPr>
        <p:blipFill rotWithShape="1">
          <a:blip r:embed="rId3"/>
          <a:srcRect l="7126" t="5145" r="6125" b="9350"/>
          <a:stretch/>
        </p:blipFill>
        <p:spPr>
          <a:xfrm>
            <a:off x="953741" y="1326355"/>
            <a:ext cx="9154750" cy="5073120"/>
          </a:xfrm>
          <a:prstGeom prst="rect">
            <a:avLst/>
          </a:prstGeom>
        </p:spPr>
      </p:pic>
      <p:sp>
        <p:nvSpPr>
          <p:cNvPr id="3" name="Rectangle 2">
            <a:extLst>
              <a:ext uri="{FF2B5EF4-FFF2-40B4-BE49-F238E27FC236}">
                <a16:creationId xmlns:a16="http://schemas.microsoft.com/office/drawing/2014/main" id="{F9FDFEF6-EBBF-410F-B733-C38A6CC67CAA}"/>
              </a:ext>
            </a:extLst>
          </p:cNvPr>
          <p:cNvSpPr/>
          <p:nvPr/>
        </p:nvSpPr>
        <p:spPr>
          <a:xfrm>
            <a:off x="7645940" y="1407671"/>
            <a:ext cx="2276273" cy="834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74C3C0-4B75-440C-9EA7-6341B7343795}"/>
              </a:ext>
            </a:extLst>
          </p:cNvPr>
          <p:cNvSpPr/>
          <p:nvPr/>
        </p:nvSpPr>
        <p:spPr>
          <a:xfrm>
            <a:off x="3051242" y="1460035"/>
            <a:ext cx="2405975" cy="394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147393D-CEDD-4838-9E7D-82D2004D34C4}"/>
              </a:ext>
            </a:extLst>
          </p:cNvPr>
          <p:cNvCxnSpPr/>
          <p:nvPr/>
        </p:nvCxnSpPr>
        <p:spPr>
          <a:xfrm>
            <a:off x="3171217" y="1657347"/>
            <a:ext cx="0" cy="4655904"/>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9680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Key - Value  - Overview</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4" name="מציין מיקום תוכן 2">
            <a:extLst>
              <a:ext uri="{FF2B5EF4-FFF2-40B4-BE49-F238E27FC236}">
                <a16:creationId xmlns:a16="http://schemas.microsoft.com/office/drawing/2014/main" id="{C00FCB53-7B5D-4871-8181-39C5868B8415}"/>
              </a:ext>
            </a:extLst>
          </p:cNvPr>
          <p:cNvSpPr txBox="1">
            <a:spLocks/>
          </p:cNvSpPr>
          <p:nvPr/>
        </p:nvSpPr>
        <p:spPr>
          <a:xfrm>
            <a:off x="1200771" y="129134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4000" dirty="0"/>
              <a:t>User preceptive – there is Keys</a:t>
            </a:r>
          </a:p>
          <a:p>
            <a:pPr lvl="1"/>
            <a:r>
              <a:rPr lang="en-US" sz="3600" dirty="0"/>
              <a:t>Value stores on DB</a:t>
            </a:r>
          </a:p>
          <a:p>
            <a:r>
              <a:rPr lang="en-US" sz="4000" dirty="0"/>
              <a:t>Search UserId – needed UserId </a:t>
            </a:r>
          </a:p>
          <a:p>
            <a:pPr lvl="1"/>
            <a:r>
              <a:rPr lang="en-US" sz="3600" dirty="0"/>
              <a:t>UserId - key </a:t>
            </a:r>
          </a:p>
          <a:p>
            <a:pPr lvl="1"/>
            <a:r>
              <a:rPr lang="en-US" sz="3600" dirty="0"/>
              <a:t>Get UserId attributes </a:t>
            </a:r>
          </a:p>
          <a:p>
            <a:r>
              <a:rPr lang="en-US" sz="3600" dirty="0"/>
              <a:t>Hash table of key – value pair </a:t>
            </a:r>
          </a:p>
        </p:txBody>
      </p:sp>
    </p:spTree>
    <p:extLst>
      <p:ext uri="{BB962C8B-B14F-4D97-AF65-F5344CB8AC3E}">
        <p14:creationId xmlns:p14="http://schemas.microsoft.com/office/powerpoint/2010/main" val="38306428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Key - Value  - Working method</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graphicFrame>
        <p:nvGraphicFramePr>
          <p:cNvPr id="3" name="טבלה 5">
            <a:extLst>
              <a:ext uri="{FF2B5EF4-FFF2-40B4-BE49-F238E27FC236}">
                <a16:creationId xmlns:a16="http://schemas.microsoft.com/office/drawing/2014/main" id="{9A3CFA61-07A2-4C58-9571-390EFFC17050}"/>
              </a:ext>
            </a:extLst>
          </p:cNvPr>
          <p:cNvGraphicFramePr>
            <a:graphicFrameLocks noGrp="1"/>
          </p:cNvGraphicFramePr>
          <p:nvPr>
            <p:extLst>
              <p:ext uri="{D42A27DB-BD31-4B8C-83A1-F6EECF244321}">
                <p14:modId xmlns:p14="http://schemas.microsoft.com/office/powerpoint/2010/main" val="2475035884"/>
              </p:ext>
            </p:extLst>
          </p:nvPr>
        </p:nvGraphicFramePr>
        <p:xfrm>
          <a:off x="2031999" y="1825881"/>
          <a:ext cx="8128000" cy="23774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40561936"/>
                    </a:ext>
                  </a:extLst>
                </a:gridCol>
                <a:gridCol w="4064000">
                  <a:extLst>
                    <a:ext uri="{9D8B030D-6E8A-4147-A177-3AD203B41FA5}">
                      <a16:colId xmlns:a16="http://schemas.microsoft.com/office/drawing/2014/main" val="1526222267"/>
                    </a:ext>
                  </a:extLst>
                </a:gridCol>
              </a:tblGrid>
              <a:tr h="370840">
                <a:tc>
                  <a:txBody>
                    <a:bodyPr/>
                    <a:lstStyle/>
                    <a:p>
                      <a:pPr algn="ctr"/>
                      <a:r>
                        <a:rPr lang="en-US" sz="3600" b="1" dirty="0"/>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600" b="1" dirty="0"/>
                        <a:t>Process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8807230"/>
                  </a:ext>
                </a:extLst>
              </a:tr>
              <a:tr h="370840">
                <a:tc>
                  <a:txBody>
                    <a:bodyPr/>
                    <a:lstStyle/>
                    <a:p>
                      <a:pPr algn="ctr"/>
                      <a:r>
                        <a:rPr lang="en-US" sz="2400" b="1" dirty="0"/>
                        <a:t>Add item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Add key and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125411"/>
                  </a:ext>
                </a:extLst>
              </a:tr>
              <a:tr h="370840">
                <a:tc>
                  <a:txBody>
                    <a:bodyPr/>
                    <a:lstStyle/>
                    <a:p>
                      <a:pPr algn="ctr"/>
                      <a:r>
                        <a:rPr lang="en-US" sz="2400" b="1" dirty="0"/>
                        <a:t>Update item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Use the key and update the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7214425"/>
                  </a:ext>
                </a:extLst>
              </a:tr>
              <a:tr h="370840">
                <a:tc>
                  <a:txBody>
                    <a:bodyPr/>
                    <a:lstStyle/>
                    <a:p>
                      <a:pPr algn="ctr"/>
                      <a:r>
                        <a:rPr lang="en-US" sz="2400" b="1" dirty="0"/>
                        <a:t>Delete item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Delete the item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8238473"/>
                  </a:ext>
                </a:extLst>
              </a:tr>
            </a:tbl>
          </a:graphicData>
        </a:graphic>
      </p:graphicFrame>
      <p:sp>
        <p:nvSpPr>
          <p:cNvPr id="6" name="מלבן: פינות מעוגלות 5">
            <a:extLst>
              <a:ext uri="{FF2B5EF4-FFF2-40B4-BE49-F238E27FC236}">
                <a16:creationId xmlns:a16="http://schemas.microsoft.com/office/drawing/2014/main" id="{3CD36048-4D0A-4589-AE86-80CDD4FDAF1B}"/>
              </a:ext>
            </a:extLst>
          </p:cNvPr>
          <p:cNvSpPr/>
          <p:nvPr/>
        </p:nvSpPr>
        <p:spPr>
          <a:xfrm>
            <a:off x="2031999" y="4455268"/>
            <a:ext cx="8128000" cy="161321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Every change is around the Key</a:t>
            </a:r>
          </a:p>
        </p:txBody>
      </p:sp>
    </p:spTree>
    <p:extLst>
      <p:ext uri="{BB962C8B-B14F-4D97-AF65-F5344CB8AC3E}">
        <p14:creationId xmlns:p14="http://schemas.microsoft.com/office/powerpoint/2010/main" val="170382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Key - Value  - Why?</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מציין מיקום תוכן 2">
            <a:extLst>
              <a:ext uri="{FF2B5EF4-FFF2-40B4-BE49-F238E27FC236}">
                <a16:creationId xmlns:a16="http://schemas.microsoft.com/office/drawing/2014/main" id="{8F464376-65C5-4CF1-8E28-C489B82CFE66}"/>
              </a:ext>
            </a:extLst>
          </p:cNvPr>
          <p:cNvSpPr txBox="1">
            <a:spLocks/>
          </p:cNvSpPr>
          <p:nvPr/>
        </p:nvSpPr>
        <p:spPr>
          <a:xfrm>
            <a:off x="1200771" y="129134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4000" dirty="0"/>
              <a:t>Intuitive to read  - easy to work</a:t>
            </a:r>
          </a:p>
          <a:p>
            <a:r>
              <a:rPr lang="en-US" sz="4000" dirty="0"/>
              <a:t>Big schema  - small queries </a:t>
            </a:r>
          </a:p>
          <a:p>
            <a:r>
              <a:rPr lang="en-US" sz="4000" dirty="0"/>
              <a:t>Fast process   </a:t>
            </a:r>
          </a:p>
          <a:p>
            <a:r>
              <a:rPr lang="en-US" sz="4000" dirty="0"/>
              <a:t>Everting in one place:</a:t>
            </a:r>
          </a:p>
          <a:p>
            <a:pPr lvl="1"/>
            <a:r>
              <a:rPr lang="en-US" sz="3200" dirty="0"/>
              <a:t>No joins</a:t>
            </a:r>
          </a:p>
          <a:p>
            <a:pPr lvl="1"/>
            <a:r>
              <a:rPr lang="en-US" sz="3200" dirty="0"/>
              <a:t>Schema less</a:t>
            </a:r>
          </a:p>
        </p:txBody>
      </p:sp>
    </p:spTree>
    <p:extLst>
      <p:ext uri="{BB962C8B-B14F-4D97-AF65-F5344CB8AC3E}">
        <p14:creationId xmlns:p14="http://schemas.microsoft.com/office/powerpoint/2010/main" val="471053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Overview</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מציין מיקום תוכן 2">
            <a:extLst>
              <a:ext uri="{FF2B5EF4-FFF2-40B4-BE49-F238E27FC236}">
                <a16:creationId xmlns:a16="http://schemas.microsoft.com/office/drawing/2014/main" id="{8F464376-65C5-4CF1-8E28-C489B82CFE66}"/>
              </a:ext>
            </a:extLst>
          </p:cNvPr>
          <p:cNvSpPr txBox="1">
            <a:spLocks/>
          </p:cNvSpPr>
          <p:nvPr/>
        </p:nvSpPr>
        <p:spPr>
          <a:xfrm>
            <a:off x="1200771" y="129134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200" dirty="0"/>
              <a:t>Remote Dictionary server</a:t>
            </a:r>
          </a:p>
          <a:p>
            <a:r>
              <a:rPr lang="en-US" sz="3200" dirty="0"/>
              <a:t>Based on Key – Value DB</a:t>
            </a:r>
          </a:p>
          <a:p>
            <a:r>
              <a:rPr lang="en-US" sz="3200" dirty="0"/>
              <a:t>On – memory</a:t>
            </a:r>
          </a:p>
          <a:p>
            <a:pPr lvl="1"/>
            <a:r>
              <a:rPr lang="en-US" sz="2800" dirty="0"/>
              <a:t>Need big RAM storage </a:t>
            </a:r>
          </a:p>
          <a:p>
            <a:pPr lvl="1"/>
            <a:r>
              <a:rPr lang="en-US" sz="2800" dirty="0"/>
              <a:t>Very fast for process data </a:t>
            </a:r>
          </a:p>
          <a:p>
            <a:r>
              <a:rPr lang="en-US" sz="3200" dirty="0"/>
              <a:t>Allow non- persistent and persistent process</a:t>
            </a:r>
          </a:p>
          <a:p>
            <a:pPr lvl="1"/>
            <a:r>
              <a:rPr lang="en-US" sz="2800" dirty="0"/>
              <a:t>Constancy</a:t>
            </a:r>
          </a:p>
          <a:p>
            <a:r>
              <a:rPr lang="en-US" sz="3200" dirty="0"/>
              <a:t>Built on master slave architect </a:t>
            </a:r>
          </a:p>
          <a:p>
            <a:endParaRPr lang="en-US" sz="3200" dirty="0"/>
          </a:p>
        </p:txBody>
      </p:sp>
      <p:pic>
        <p:nvPicPr>
          <p:cNvPr id="1026" name="Picture 2" descr="Using Redis as a Twitter Ingest Buffer | NDItech.org">
            <a:extLst>
              <a:ext uri="{FF2B5EF4-FFF2-40B4-BE49-F238E27FC236}">
                <a16:creationId xmlns:a16="http://schemas.microsoft.com/office/drawing/2014/main" id="{483D65B6-3E39-4146-8F7F-F54A61F1B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467" y="1511475"/>
            <a:ext cx="2857500" cy="240982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0221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NoSQL</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200" dirty="0"/>
              <a:t>Flexible Schema – Schema less </a:t>
            </a:r>
          </a:p>
          <a:p>
            <a:r>
              <a:rPr lang="en-US" sz="3200" dirty="0"/>
              <a:t>All Types of data </a:t>
            </a:r>
          </a:p>
          <a:p>
            <a:r>
              <a:rPr lang="en-US" sz="3200" dirty="0"/>
              <a:t>Open Source</a:t>
            </a:r>
          </a:p>
          <a:p>
            <a:r>
              <a:rPr lang="en-US" sz="3200" dirty="0"/>
              <a:t>Cluster friendly </a:t>
            </a:r>
          </a:p>
          <a:p>
            <a:r>
              <a:rPr lang="en-US" sz="3200" dirty="0"/>
              <a:t>Each DB using for different purpose </a:t>
            </a:r>
          </a:p>
          <a:p>
            <a:endParaRPr lang="en-US" sz="3200" dirty="0"/>
          </a:p>
        </p:txBody>
      </p:sp>
      <p:pic>
        <p:nvPicPr>
          <p:cNvPr id="3" name="תמונה 2">
            <a:extLst>
              <a:ext uri="{FF2B5EF4-FFF2-40B4-BE49-F238E27FC236}">
                <a16:creationId xmlns:a16="http://schemas.microsoft.com/office/drawing/2014/main" id="{6216640F-BCA1-48DC-A06E-665D1D43767E}"/>
              </a:ext>
            </a:extLst>
          </p:cNvPr>
          <p:cNvPicPr>
            <a:picLocks noChangeAspect="1"/>
          </p:cNvPicPr>
          <p:nvPr/>
        </p:nvPicPr>
        <p:blipFill rotWithShape="1">
          <a:blip r:embed="rId3"/>
          <a:srcRect l="13875" t="6867" r="13875" b="5534"/>
          <a:stretch/>
        </p:blipFill>
        <p:spPr>
          <a:xfrm>
            <a:off x="7294970" y="1809748"/>
            <a:ext cx="3677827" cy="2507031"/>
          </a:xfrm>
          <a:prstGeom prst="rect">
            <a:avLst/>
          </a:prstGeom>
          <a:ln w="38100">
            <a:solidFill>
              <a:schemeClr val="tx1"/>
            </a:solidFill>
          </a:ln>
        </p:spPr>
      </p:pic>
    </p:spTree>
    <p:extLst>
      <p:ext uri="{BB962C8B-B14F-4D97-AF65-F5344CB8AC3E}">
        <p14:creationId xmlns:p14="http://schemas.microsoft.com/office/powerpoint/2010/main" val="2483857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Architecture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6" name="תמונה 5">
            <a:extLst>
              <a:ext uri="{FF2B5EF4-FFF2-40B4-BE49-F238E27FC236}">
                <a16:creationId xmlns:a16="http://schemas.microsoft.com/office/drawing/2014/main" id="{B70E8B4D-FE30-4E85-8C37-E00D5D56C6FC}"/>
              </a:ext>
            </a:extLst>
          </p:cNvPr>
          <p:cNvPicPr/>
          <p:nvPr/>
        </p:nvPicPr>
        <p:blipFill rotWithShape="1">
          <a:blip r:embed="rId3"/>
          <a:srcRect l="245"/>
          <a:stretch/>
        </p:blipFill>
        <p:spPr>
          <a:xfrm>
            <a:off x="2042809" y="1555249"/>
            <a:ext cx="7760388" cy="3923834"/>
          </a:xfrm>
          <a:prstGeom prst="rect">
            <a:avLst/>
          </a:prstGeom>
        </p:spPr>
      </p:pic>
    </p:spTree>
    <p:extLst>
      <p:ext uri="{BB962C8B-B14F-4D97-AF65-F5344CB8AC3E}">
        <p14:creationId xmlns:p14="http://schemas.microsoft.com/office/powerpoint/2010/main" val="27606739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Use cases</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מציין מיקום תוכן 2">
            <a:extLst>
              <a:ext uri="{FF2B5EF4-FFF2-40B4-BE49-F238E27FC236}">
                <a16:creationId xmlns:a16="http://schemas.microsoft.com/office/drawing/2014/main" id="{8F464376-65C5-4CF1-8E28-C489B82CFE66}"/>
              </a:ext>
            </a:extLst>
          </p:cNvPr>
          <p:cNvSpPr txBox="1">
            <a:spLocks/>
          </p:cNvSpPr>
          <p:nvPr/>
        </p:nvSpPr>
        <p:spPr>
          <a:xfrm>
            <a:off x="1200771" y="129134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600" dirty="0"/>
              <a:t>Session cache –</a:t>
            </a:r>
          </a:p>
          <a:p>
            <a:pPr lvl="1"/>
            <a:r>
              <a:rPr lang="en-US" sz="3200" dirty="0"/>
              <a:t>Specific data  - lot of uses </a:t>
            </a:r>
          </a:p>
          <a:p>
            <a:pPr lvl="1"/>
            <a:r>
              <a:rPr lang="en-US" sz="3200" dirty="0"/>
              <a:t>For select data quickly </a:t>
            </a:r>
          </a:p>
          <a:p>
            <a:pPr lvl="1"/>
            <a:r>
              <a:rPr lang="en-US" sz="3200" dirty="0"/>
              <a:t>Can add transaction on a key</a:t>
            </a:r>
          </a:p>
          <a:p>
            <a:pPr lvl="1"/>
            <a:r>
              <a:rPr lang="en-US" sz="3200" dirty="0"/>
              <a:t>On top your actual DB </a:t>
            </a:r>
          </a:p>
          <a:p>
            <a:r>
              <a:rPr lang="en-US" sz="3600" dirty="0"/>
              <a:t>User information  - webserver </a:t>
            </a:r>
          </a:p>
          <a:p>
            <a:endParaRPr lang="en-US" sz="3200" dirty="0"/>
          </a:p>
        </p:txBody>
      </p:sp>
      <p:pic>
        <p:nvPicPr>
          <p:cNvPr id="6" name="Picture 4" descr="Memory part 2: CPU caches [LWN.net]">
            <a:extLst>
              <a:ext uri="{FF2B5EF4-FFF2-40B4-BE49-F238E27FC236}">
                <a16:creationId xmlns:a16="http://schemas.microsoft.com/office/drawing/2014/main" id="{461CCC16-B37D-4FEB-BAB1-E75503278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914" y="1936880"/>
            <a:ext cx="3614049" cy="18603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5394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Use cases</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מציין מיקום תוכן 2">
            <a:extLst>
              <a:ext uri="{FF2B5EF4-FFF2-40B4-BE49-F238E27FC236}">
                <a16:creationId xmlns:a16="http://schemas.microsoft.com/office/drawing/2014/main" id="{8F464376-65C5-4CF1-8E28-C489B82CFE66}"/>
              </a:ext>
            </a:extLst>
          </p:cNvPr>
          <p:cNvSpPr txBox="1">
            <a:spLocks/>
          </p:cNvSpPr>
          <p:nvPr/>
        </p:nvSpPr>
        <p:spPr>
          <a:xfrm>
            <a:off x="1200771" y="129134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600" dirty="0"/>
              <a:t>Full page cache –</a:t>
            </a:r>
            <a:endParaRPr lang="en-US" sz="3200" dirty="0"/>
          </a:p>
          <a:p>
            <a:pPr lvl="1"/>
            <a:r>
              <a:rPr lang="en-US" sz="3200" dirty="0"/>
              <a:t>For select or use data quickly </a:t>
            </a:r>
          </a:p>
          <a:p>
            <a:pPr lvl="1"/>
            <a:r>
              <a:rPr lang="en-US" sz="3200" dirty="0"/>
              <a:t>Can add transaction on a key</a:t>
            </a:r>
          </a:p>
          <a:p>
            <a:pPr lvl="1"/>
            <a:r>
              <a:rPr lang="en-US" sz="3200" dirty="0"/>
              <a:t>Actual DB – no flexibility </a:t>
            </a:r>
          </a:p>
          <a:p>
            <a:r>
              <a:rPr lang="en-US" sz="3600" dirty="0"/>
              <a:t>User information  - HTML </a:t>
            </a:r>
          </a:p>
          <a:p>
            <a:endParaRPr lang="en-US" sz="3200" dirty="0"/>
          </a:p>
        </p:txBody>
      </p:sp>
    </p:spTree>
    <p:extLst>
      <p:ext uri="{BB962C8B-B14F-4D97-AF65-F5344CB8AC3E}">
        <p14:creationId xmlns:p14="http://schemas.microsoft.com/office/powerpoint/2010/main" val="3366701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Use cases</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מציין מיקום תוכן 2">
            <a:extLst>
              <a:ext uri="{FF2B5EF4-FFF2-40B4-BE49-F238E27FC236}">
                <a16:creationId xmlns:a16="http://schemas.microsoft.com/office/drawing/2014/main" id="{8F464376-65C5-4CF1-8E28-C489B82CFE66}"/>
              </a:ext>
            </a:extLst>
          </p:cNvPr>
          <p:cNvSpPr txBox="1">
            <a:spLocks/>
          </p:cNvSpPr>
          <p:nvPr/>
        </p:nvSpPr>
        <p:spPr>
          <a:xfrm>
            <a:off x="1200771" y="129134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600" dirty="0"/>
              <a:t>Message Queue–</a:t>
            </a:r>
            <a:endParaRPr lang="en-US" sz="3200" dirty="0"/>
          </a:p>
          <a:p>
            <a:pPr lvl="1"/>
            <a:r>
              <a:rPr lang="en-US" sz="3400" dirty="0"/>
              <a:t>FIFO -</a:t>
            </a:r>
          </a:p>
          <a:p>
            <a:pPr lvl="2"/>
            <a:r>
              <a:rPr lang="en-US" sz="3400" dirty="0"/>
              <a:t>Input </a:t>
            </a:r>
          </a:p>
          <a:p>
            <a:pPr lvl="2"/>
            <a:r>
              <a:rPr lang="en-US" sz="3400" dirty="0"/>
              <a:t>Output</a:t>
            </a:r>
          </a:p>
          <a:p>
            <a:pPr lvl="1"/>
            <a:r>
              <a:rPr lang="en-US" sz="3600" dirty="0"/>
              <a:t>For distributed computing – Fibonacci  </a:t>
            </a:r>
          </a:p>
          <a:p>
            <a:endParaRPr lang="en-US" sz="3200" dirty="0"/>
          </a:p>
        </p:txBody>
      </p:sp>
    </p:spTree>
    <p:extLst>
      <p:ext uri="{BB962C8B-B14F-4D97-AF65-F5344CB8AC3E}">
        <p14:creationId xmlns:p14="http://schemas.microsoft.com/office/powerpoint/2010/main" val="32518625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Types?</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מציין מיקום תוכן 2">
            <a:extLst>
              <a:ext uri="{FF2B5EF4-FFF2-40B4-BE49-F238E27FC236}">
                <a16:creationId xmlns:a16="http://schemas.microsoft.com/office/drawing/2014/main" id="{8F464376-65C5-4CF1-8E28-C489B82CFE66}"/>
              </a:ext>
            </a:extLst>
          </p:cNvPr>
          <p:cNvSpPr txBox="1">
            <a:spLocks/>
          </p:cNvSpPr>
          <p:nvPr/>
        </p:nvSpPr>
        <p:spPr>
          <a:xfrm>
            <a:off x="1200771" y="129134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4000" dirty="0"/>
              <a:t>Key – any data type</a:t>
            </a:r>
          </a:p>
          <a:p>
            <a:pPr lvl="1"/>
            <a:r>
              <a:rPr lang="en-US" sz="2800" dirty="0"/>
              <a:t>Need to be unique </a:t>
            </a:r>
          </a:p>
          <a:p>
            <a:pPr lvl="1"/>
            <a:r>
              <a:rPr lang="en-US" sz="2800" dirty="0"/>
              <a:t>Need to define simply and logic</a:t>
            </a:r>
          </a:p>
          <a:p>
            <a:r>
              <a:rPr lang="en-US" sz="4000" dirty="0"/>
              <a:t>List – a list of values </a:t>
            </a:r>
          </a:p>
          <a:p>
            <a:pPr lvl="1"/>
            <a:r>
              <a:rPr lang="en-US" sz="2800" dirty="0"/>
              <a:t>Can update or delete – Fifo or Lifo</a:t>
            </a:r>
          </a:p>
          <a:p>
            <a:pPr lvl="1"/>
            <a:r>
              <a:rPr lang="en-US" sz="2800" dirty="0"/>
              <a:t>Allow indexes </a:t>
            </a:r>
          </a:p>
          <a:p>
            <a:pPr lvl="1"/>
            <a:r>
              <a:rPr lang="en-US" sz="2800" dirty="0"/>
              <a:t>Duplicate </a:t>
            </a:r>
          </a:p>
        </p:txBody>
      </p:sp>
    </p:spTree>
    <p:extLst>
      <p:ext uri="{BB962C8B-B14F-4D97-AF65-F5344CB8AC3E}">
        <p14:creationId xmlns:p14="http://schemas.microsoft.com/office/powerpoint/2010/main" val="21653577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Types?</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מציין מיקום תוכן 2">
            <a:extLst>
              <a:ext uri="{FF2B5EF4-FFF2-40B4-BE49-F238E27FC236}">
                <a16:creationId xmlns:a16="http://schemas.microsoft.com/office/drawing/2014/main" id="{8F464376-65C5-4CF1-8E28-C489B82CFE66}"/>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4000" dirty="0"/>
              <a:t>Hash – value equal to key-value pair </a:t>
            </a:r>
          </a:p>
          <a:p>
            <a:pPr lvl="1"/>
            <a:r>
              <a:rPr lang="en-US" sz="2800" dirty="0"/>
              <a:t>Hierarchical schema </a:t>
            </a:r>
          </a:p>
          <a:p>
            <a:pPr lvl="1"/>
            <a:r>
              <a:rPr lang="en-US" sz="2800" dirty="0"/>
              <a:t>Include same primary key and different foreign key </a:t>
            </a:r>
          </a:p>
          <a:p>
            <a:r>
              <a:rPr lang="en-US" sz="4000" dirty="0"/>
              <a:t>Set – </a:t>
            </a:r>
          </a:p>
          <a:p>
            <a:pPr lvl="1"/>
            <a:r>
              <a:rPr lang="en-US" sz="2800" dirty="0"/>
              <a:t>Not allowed duplicates keys </a:t>
            </a:r>
          </a:p>
          <a:p>
            <a:pPr lvl="1"/>
            <a:r>
              <a:rPr lang="en-US" sz="2800" dirty="0"/>
              <a:t>Can be sorted</a:t>
            </a:r>
          </a:p>
        </p:txBody>
      </p:sp>
    </p:spTree>
    <p:extLst>
      <p:ext uri="{BB962C8B-B14F-4D97-AF65-F5344CB8AC3E}">
        <p14:creationId xmlns:p14="http://schemas.microsoft.com/office/powerpoint/2010/main" val="10005156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How?</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 name="מציין מיקום תוכן 2">
            <a:extLst>
              <a:ext uri="{FF2B5EF4-FFF2-40B4-BE49-F238E27FC236}">
                <a16:creationId xmlns:a16="http://schemas.microsoft.com/office/drawing/2014/main" id="{8F464376-65C5-4CF1-8E28-C489B82CFE66}"/>
              </a:ext>
            </a:extLst>
          </p:cNvPr>
          <p:cNvSpPr txBox="1">
            <a:spLocks/>
          </p:cNvSpPr>
          <p:nvPr/>
        </p:nvSpPr>
        <p:spPr>
          <a:xfrm>
            <a:off x="1143003" y="1223432"/>
            <a:ext cx="9601196" cy="5075768"/>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According to what you define the data:</a:t>
            </a:r>
          </a:p>
          <a:p>
            <a:pPr lvl="1"/>
            <a:r>
              <a:rPr lang="en-US" sz="2200" dirty="0"/>
              <a:t>Age</a:t>
            </a:r>
          </a:p>
          <a:p>
            <a:pPr lvl="1"/>
            <a:r>
              <a:rPr lang="en-US" sz="2200" dirty="0"/>
              <a:t>Gender</a:t>
            </a:r>
          </a:p>
          <a:p>
            <a:pPr lvl="1"/>
            <a:r>
              <a:rPr lang="en-US" sz="2200" dirty="0"/>
              <a:t>Subject</a:t>
            </a:r>
          </a:p>
          <a:p>
            <a:r>
              <a:rPr lang="en-US" dirty="0"/>
              <a:t>What is the key name and why:</a:t>
            </a:r>
          </a:p>
          <a:p>
            <a:pPr lvl="1"/>
            <a:r>
              <a:rPr lang="en-US" sz="2200" dirty="0"/>
              <a:t>Int</a:t>
            </a:r>
          </a:p>
          <a:p>
            <a:pPr lvl="1"/>
            <a:r>
              <a:rPr lang="en-US" sz="2200" dirty="0"/>
              <a:t>String</a:t>
            </a:r>
          </a:p>
          <a:p>
            <a:r>
              <a:rPr lang="en-US" dirty="0"/>
              <a:t>Which type of key – </a:t>
            </a:r>
          </a:p>
          <a:p>
            <a:pPr lvl="1"/>
            <a:r>
              <a:rPr lang="en-US" sz="2200" dirty="0"/>
              <a:t>String</a:t>
            </a:r>
          </a:p>
          <a:p>
            <a:pPr lvl="1"/>
            <a:r>
              <a:rPr lang="en-US" sz="2200" dirty="0"/>
              <a:t>Set</a:t>
            </a:r>
          </a:p>
          <a:p>
            <a:pPr lvl="1"/>
            <a:r>
              <a:rPr lang="en-US" sz="2200" dirty="0"/>
              <a:t>Hash</a:t>
            </a:r>
          </a:p>
        </p:txBody>
      </p:sp>
    </p:spTree>
    <p:extLst>
      <p:ext uri="{BB962C8B-B14F-4D97-AF65-F5344CB8AC3E}">
        <p14:creationId xmlns:p14="http://schemas.microsoft.com/office/powerpoint/2010/main" val="4177968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Example</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6" name="תמונה 5">
            <a:extLst>
              <a:ext uri="{FF2B5EF4-FFF2-40B4-BE49-F238E27FC236}">
                <a16:creationId xmlns:a16="http://schemas.microsoft.com/office/drawing/2014/main" id="{C00CB55C-74BE-45AC-B02F-98FD0855421D}"/>
              </a:ext>
            </a:extLst>
          </p:cNvPr>
          <p:cNvPicPr>
            <a:picLocks noChangeAspect="1"/>
          </p:cNvPicPr>
          <p:nvPr/>
        </p:nvPicPr>
        <p:blipFill rotWithShape="1">
          <a:blip r:embed="rId3"/>
          <a:srcRect l="1268" t="32078" r="3747" b="1601"/>
          <a:stretch/>
        </p:blipFill>
        <p:spPr>
          <a:xfrm>
            <a:off x="1066800" y="2527921"/>
            <a:ext cx="6019165" cy="2479507"/>
          </a:xfrm>
          <a:prstGeom prst="rect">
            <a:avLst/>
          </a:prstGeom>
        </p:spPr>
      </p:pic>
      <p:sp>
        <p:nvSpPr>
          <p:cNvPr id="7" name="בועת דיבור: מלבן עם פינות מעוגלות 6">
            <a:extLst>
              <a:ext uri="{FF2B5EF4-FFF2-40B4-BE49-F238E27FC236}">
                <a16:creationId xmlns:a16="http://schemas.microsoft.com/office/drawing/2014/main" id="{B3E2445B-3FA5-4C7A-8960-866B699D2B28}"/>
              </a:ext>
            </a:extLst>
          </p:cNvPr>
          <p:cNvSpPr/>
          <p:nvPr/>
        </p:nvSpPr>
        <p:spPr>
          <a:xfrm>
            <a:off x="4310513" y="1513766"/>
            <a:ext cx="1378858" cy="801914"/>
          </a:xfrm>
          <a:prstGeom prst="wedgeRoundRectCallout">
            <a:avLst>
              <a:gd name="adj1" fmla="val -70307"/>
              <a:gd name="adj2" fmla="val 93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Create key - value</a:t>
            </a:r>
          </a:p>
        </p:txBody>
      </p:sp>
      <p:sp>
        <p:nvSpPr>
          <p:cNvPr id="8" name="בועת דיבור: מלבן עם פינות מעוגלות 7">
            <a:extLst>
              <a:ext uri="{FF2B5EF4-FFF2-40B4-BE49-F238E27FC236}">
                <a16:creationId xmlns:a16="http://schemas.microsoft.com/office/drawing/2014/main" id="{9BA69C10-B0E4-4D00-95B0-0DBBBAD73AF0}"/>
              </a:ext>
            </a:extLst>
          </p:cNvPr>
          <p:cNvSpPr/>
          <p:nvPr/>
        </p:nvSpPr>
        <p:spPr>
          <a:xfrm>
            <a:off x="5964702" y="2438677"/>
            <a:ext cx="1378858" cy="801914"/>
          </a:xfrm>
          <a:prstGeom prst="wedgeRoundRectCallout">
            <a:avLst>
              <a:gd name="adj1" fmla="val -220833"/>
              <a:gd name="adj2" fmla="val 335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Select by key</a:t>
            </a:r>
          </a:p>
        </p:txBody>
      </p:sp>
      <p:pic>
        <p:nvPicPr>
          <p:cNvPr id="9" name="תמונה 8">
            <a:extLst>
              <a:ext uri="{FF2B5EF4-FFF2-40B4-BE49-F238E27FC236}">
                <a16:creationId xmlns:a16="http://schemas.microsoft.com/office/drawing/2014/main" id="{599E3216-86B1-43BF-9B3A-B143D05AB64F}"/>
              </a:ext>
            </a:extLst>
          </p:cNvPr>
          <p:cNvPicPr>
            <a:picLocks noChangeAspect="1"/>
          </p:cNvPicPr>
          <p:nvPr/>
        </p:nvPicPr>
        <p:blipFill>
          <a:blip r:embed="rId4"/>
          <a:stretch>
            <a:fillRect/>
          </a:stretch>
        </p:blipFill>
        <p:spPr>
          <a:xfrm>
            <a:off x="1066800" y="2528147"/>
            <a:ext cx="4840285" cy="2511878"/>
          </a:xfrm>
          <a:prstGeom prst="rect">
            <a:avLst/>
          </a:prstGeom>
        </p:spPr>
      </p:pic>
      <p:sp>
        <p:nvSpPr>
          <p:cNvPr id="10" name="בועת דיבור: מלבן עם פינות מעוגלות 9">
            <a:extLst>
              <a:ext uri="{FF2B5EF4-FFF2-40B4-BE49-F238E27FC236}">
                <a16:creationId xmlns:a16="http://schemas.microsoft.com/office/drawing/2014/main" id="{D55F3957-98AA-4933-9B87-8BFD6F160AE3}"/>
              </a:ext>
            </a:extLst>
          </p:cNvPr>
          <p:cNvSpPr/>
          <p:nvPr/>
        </p:nvSpPr>
        <p:spPr>
          <a:xfrm>
            <a:off x="6096000" y="1521080"/>
            <a:ext cx="1378858" cy="801914"/>
          </a:xfrm>
          <a:prstGeom prst="wedgeRoundRectCallout">
            <a:avLst>
              <a:gd name="adj1" fmla="val -70307"/>
              <a:gd name="adj2" fmla="val 93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List </a:t>
            </a:r>
            <a:r>
              <a:rPr lang="he-IL" sz="1600" dirty="0"/>
              <a:t> </a:t>
            </a:r>
            <a:endParaRPr lang="en-US" sz="1600" dirty="0"/>
          </a:p>
        </p:txBody>
      </p:sp>
      <p:sp>
        <p:nvSpPr>
          <p:cNvPr id="11" name="בועת דיבור: מלבן עם פינות מעוגלות 10">
            <a:extLst>
              <a:ext uri="{FF2B5EF4-FFF2-40B4-BE49-F238E27FC236}">
                <a16:creationId xmlns:a16="http://schemas.microsoft.com/office/drawing/2014/main" id="{9E203BD4-EEF4-45D5-9AE6-BC18D0F59017}"/>
              </a:ext>
            </a:extLst>
          </p:cNvPr>
          <p:cNvSpPr/>
          <p:nvPr/>
        </p:nvSpPr>
        <p:spPr>
          <a:xfrm>
            <a:off x="6676664" y="3736186"/>
            <a:ext cx="1378858" cy="801914"/>
          </a:xfrm>
          <a:prstGeom prst="wedgeRoundRectCallout">
            <a:avLst>
              <a:gd name="adj1" fmla="val -220833"/>
              <a:gd name="adj2" fmla="val 335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reduce by index</a:t>
            </a:r>
          </a:p>
        </p:txBody>
      </p:sp>
      <p:pic>
        <p:nvPicPr>
          <p:cNvPr id="12" name="תמונה 11">
            <a:extLst>
              <a:ext uri="{FF2B5EF4-FFF2-40B4-BE49-F238E27FC236}">
                <a16:creationId xmlns:a16="http://schemas.microsoft.com/office/drawing/2014/main" id="{EFCE2AC8-44BC-4079-B4E5-1EE3E23F12AA}"/>
              </a:ext>
            </a:extLst>
          </p:cNvPr>
          <p:cNvPicPr>
            <a:picLocks noChangeAspect="1"/>
          </p:cNvPicPr>
          <p:nvPr/>
        </p:nvPicPr>
        <p:blipFill>
          <a:blip r:embed="rId5"/>
          <a:stretch>
            <a:fillRect/>
          </a:stretch>
        </p:blipFill>
        <p:spPr>
          <a:xfrm>
            <a:off x="1066800" y="2527921"/>
            <a:ext cx="5527699" cy="2315886"/>
          </a:xfrm>
          <a:prstGeom prst="rect">
            <a:avLst/>
          </a:prstGeom>
        </p:spPr>
      </p:pic>
      <p:sp>
        <p:nvSpPr>
          <p:cNvPr id="13" name="בועת דיבור: מלבן עם פינות מעוגלות 12">
            <a:extLst>
              <a:ext uri="{FF2B5EF4-FFF2-40B4-BE49-F238E27FC236}">
                <a16:creationId xmlns:a16="http://schemas.microsoft.com/office/drawing/2014/main" id="{DF8A8335-C9E7-4E86-95E5-FFE5CAA53FEA}"/>
              </a:ext>
            </a:extLst>
          </p:cNvPr>
          <p:cNvSpPr/>
          <p:nvPr/>
        </p:nvSpPr>
        <p:spPr>
          <a:xfrm>
            <a:off x="6785429" y="1643412"/>
            <a:ext cx="1378858" cy="801914"/>
          </a:xfrm>
          <a:prstGeom prst="wedgeRoundRectCallout">
            <a:avLst>
              <a:gd name="adj1" fmla="val -70307"/>
              <a:gd name="adj2" fmla="val 93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create</a:t>
            </a:r>
            <a:r>
              <a:rPr lang="he-IL" sz="1600" dirty="0"/>
              <a:t> </a:t>
            </a:r>
            <a:endParaRPr lang="en-US" sz="1600" dirty="0"/>
          </a:p>
          <a:p>
            <a:pPr algn="ctr"/>
            <a:r>
              <a:rPr lang="en-US" sz="1600" dirty="0"/>
              <a:t>HASH</a:t>
            </a:r>
          </a:p>
        </p:txBody>
      </p:sp>
      <p:sp>
        <p:nvSpPr>
          <p:cNvPr id="14" name="בועת דיבור: מלבן עם פינות מעוגלות 13">
            <a:extLst>
              <a:ext uri="{FF2B5EF4-FFF2-40B4-BE49-F238E27FC236}">
                <a16:creationId xmlns:a16="http://schemas.microsoft.com/office/drawing/2014/main" id="{EAFDFC0E-BAB4-4EFF-BB0F-A82231C989BF}"/>
              </a:ext>
            </a:extLst>
          </p:cNvPr>
          <p:cNvSpPr/>
          <p:nvPr/>
        </p:nvSpPr>
        <p:spPr>
          <a:xfrm>
            <a:off x="6525334" y="4058192"/>
            <a:ext cx="1378858" cy="801914"/>
          </a:xfrm>
          <a:prstGeom prst="wedgeRoundRectCallout">
            <a:avLst>
              <a:gd name="adj1" fmla="val -220833"/>
              <a:gd name="adj2" fmla="val 335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Show </a:t>
            </a:r>
            <a:endParaRPr lang="he-IL" sz="1600" dirty="0"/>
          </a:p>
          <a:p>
            <a:pPr algn="ctr"/>
            <a:r>
              <a:rPr lang="en-US" sz="1600" dirty="0"/>
              <a:t>HASH</a:t>
            </a:r>
          </a:p>
        </p:txBody>
      </p:sp>
      <p:pic>
        <p:nvPicPr>
          <p:cNvPr id="15" name="תמונה 14">
            <a:extLst>
              <a:ext uri="{FF2B5EF4-FFF2-40B4-BE49-F238E27FC236}">
                <a16:creationId xmlns:a16="http://schemas.microsoft.com/office/drawing/2014/main" id="{340DDA80-D3FE-4EE4-9965-2509F0A8F3F6}"/>
              </a:ext>
            </a:extLst>
          </p:cNvPr>
          <p:cNvPicPr>
            <a:picLocks noChangeAspect="1"/>
          </p:cNvPicPr>
          <p:nvPr/>
        </p:nvPicPr>
        <p:blipFill>
          <a:blip r:embed="rId6"/>
          <a:stretch>
            <a:fillRect/>
          </a:stretch>
        </p:blipFill>
        <p:spPr>
          <a:xfrm>
            <a:off x="1066800" y="2495324"/>
            <a:ext cx="5029200" cy="2584450"/>
          </a:xfrm>
          <a:prstGeom prst="rect">
            <a:avLst/>
          </a:prstGeom>
        </p:spPr>
      </p:pic>
      <p:sp>
        <p:nvSpPr>
          <p:cNvPr id="16" name="בועת דיבור: מלבן עם פינות מעוגלות 15">
            <a:extLst>
              <a:ext uri="{FF2B5EF4-FFF2-40B4-BE49-F238E27FC236}">
                <a16:creationId xmlns:a16="http://schemas.microsoft.com/office/drawing/2014/main" id="{CDB97834-823B-4875-BB6F-B353EB585EFC}"/>
              </a:ext>
            </a:extLst>
          </p:cNvPr>
          <p:cNvSpPr/>
          <p:nvPr/>
        </p:nvSpPr>
        <p:spPr>
          <a:xfrm>
            <a:off x="5927602" y="1914723"/>
            <a:ext cx="1378858" cy="801914"/>
          </a:xfrm>
          <a:prstGeom prst="wedgeRoundRectCallout">
            <a:avLst>
              <a:gd name="adj1" fmla="val -70307"/>
              <a:gd name="adj2" fmla="val 93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Show all keys</a:t>
            </a:r>
          </a:p>
        </p:txBody>
      </p:sp>
      <p:sp>
        <p:nvSpPr>
          <p:cNvPr id="17" name="בועת דיבור: מלבן עם פינות מעוגלות 16">
            <a:extLst>
              <a:ext uri="{FF2B5EF4-FFF2-40B4-BE49-F238E27FC236}">
                <a16:creationId xmlns:a16="http://schemas.microsoft.com/office/drawing/2014/main" id="{BF78888E-7F0E-4FAF-B5CF-E6F78FF092BC}"/>
              </a:ext>
            </a:extLst>
          </p:cNvPr>
          <p:cNvSpPr/>
          <p:nvPr/>
        </p:nvSpPr>
        <p:spPr>
          <a:xfrm>
            <a:off x="6374004" y="4299704"/>
            <a:ext cx="1378858" cy="801914"/>
          </a:xfrm>
          <a:prstGeom prst="wedgeRoundRectCallout">
            <a:avLst>
              <a:gd name="adj1" fmla="val -220833"/>
              <a:gd name="adj2" fmla="val 335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Show all values</a:t>
            </a:r>
          </a:p>
        </p:txBody>
      </p:sp>
    </p:spTree>
    <p:extLst>
      <p:ext uri="{BB962C8B-B14F-4D97-AF65-F5344CB8AC3E}">
        <p14:creationId xmlns:p14="http://schemas.microsoft.com/office/powerpoint/2010/main" val="2087068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0" grpId="1" animBg="1"/>
      <p:bldP spid="11" grpId="0" animBg="1"/>
      <p:bldP spid="11" grpId="1" animBg="1"/>
      <p:bldP spid="13" grpId="0" animBg="1"/>
      <p:bldP spid="13" grpId="1" animBg="1"/>
      <p:bldP spid="14" grpId="0" animBg="1"/>
      <p:bldP spid="14" grpId="1"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Example</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6" name="תמונה 5">
            <a:extLst>
              <a:ext uri="{FF2B5EF4-FFF2-40B4-BE49-F238E27FC236}">
                <a16:creationId xmlns:a16="http://schemas.microsoft.com/office/drawing/2014/main" id="{C00CB55C-74BE-45AC-B02F-98FD0855421D}"/>
              </a:ext>
            </a:extLst>
          </p:cNvPr>
          <p:cNvPicPr>
            <a:picLocks noChangeAspect="1"/>
          </p:cNvPicPr>
          <p:nvPr/>
        </p:nvPicPr>
        <p:blipFill rotWithShape="1">
          <a:blip r:embed="rId3"/>
          <a:srcRect l="1268" t="32078" r="3747" b="1601"/>
          <a:stretch/>
        </p:blipFill>
        <p:spPr>
          <a:xfrm>
            <a:off x="1066800" y="2527921"/>
            <a:ext cx="6019165" cy="2479507"/>
          </a:xfrm>
          <a:prstGeom prst="rect">
            <a:avLst/>
          </a:prstGeom>
        </p:spPr>
      </p:pic>
      <p:sp>
        <p:nvSpPr>
          <p:cNvPr id="7" name="בועת דיבור: מלבן עם פינות מעוגלות 6">
            <a:extLst>
              <a:ext uri="{FF2B5EF4-FFF2-40B4-BE49-F238E27FC236}">
                <a16:creationId xmlns:a16="http://schemas.microsoft.com/office/drawing/2014/main" id="{B3E2445B-3FA5-4C7A-8960-866B699D2B28}"/>
              </a:ext>
            </a:extLst>
          </p:cNvPr>
          <p:cNvSpPr/>
          <p:nvPr/>
        </p:nvSpPr>
        <p:spPr>
          <a:xfrm>
            <a:off x="4310513" y="1513766"/>
            <a:ext cx="1378858" cy="801914"/>
          </a:xfrm>
          <a:prstGeom prst="wedgeRoundRectCallout">
            <a:avLst>
              <a:gd name="adj1" fmla="val -70307"/>
              <a:gd name="adj2" fmla="val 93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Create key - value</a:t>
            </a:r>
          </a:p>
        </p:txBody>
      </p:sp>
      <p:sp>
        <p:nvSpPr>
          <p:cNvPr id="8" name="בועת דיבור: מלבן עם פינות מעוגלות 7">
            <a:extLst>
              <a:ext uri="{FF2B5EF4-FFF2-40B4-BE49-F238E27FC236}">
                <a16:creationId xmlns:a16="http://schemas.microsoft.com/office/drawing/2014/main" id="{9BA69C10-B0E4-4D00-95B0-0DBBBAD73AF0}"/>
              </a:ext>
            </a:extLst>
          </p:cNvPr>
          <p:cNvSpPr/>
          <p:nvPr/>
        </p:nvSpPr>
        <p:spPr>
          <a:xfrm>
            <a:off x="5964702" y="2438677"/>
            <a:ext cx="1378858" cy="801914"/>
          </a:xfrm>
          <a:prstGeom prst="wedgeRoundRectCallout">
            <a:avLst>
              <a:gd name="adj1" fmla="val -220833"/>
              <a:gd name="adj2" fmla="val 335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Select by key</a:t>
            </a:r>
          </a:p>
        </p:txBody>
      </p:sp>
    </p:spTree>
    <p:extLst>
      <p:ext uri="{BB962C8B-B14F-4D97-AF65-F5344CB8AC3E}">
        <p14:creationId xmlns:p14="http://schemas.microsoft.com/office/powerpoint/2010/main" val="341354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Example</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4000" dirty="0"/>
              <a:t>For every entry</a:t>
            </a:r>
            <a:r>
              <a:rPr lang="he-IL" sz="4000" dirty="0"/>
              <a:t> </a:t>
            </a:r>
            <a:r>
              <a:rPr lang="en-US" sz="4000" dirty="0"/>
              <a:t>of a user - UserId</a:t>
            </a:r>
          </a:p>
          <a:p>
            <a:r>
              <a:rPr lang="en-US" sz="4000" dirty="0"/>
              <a:t>Each UserId  = Key </a:t>
            </a:r>
          </a:p>
          <a:p>
            <a:r>
              <a:rPr lang="en-US" sz="4000" dirty="0"/>
              <a:t>Value can be date, time, history </a:t>
            </a:r>
          </a:p>
        </p:txBody>
      </p:sp>
      <p:pic>
        <p:nvPicPr>
          <p:cNvPr id="6146" name="Picture 2" descr="Introduction to NoSQL Databases. Over the past few years large tech… | by  Mark Rethana | Medium">
            <a:extLst>
              <a:ext uri="{FF2B5EF4-FFF2-40B4-BE49-F238E27FC236}">
                <a16:creationId xmlns:a16="http://schemas.microsoft.com/office/drawing/2014/main" id="{BC705589-1998-4FE3-AFFE-84EA1BAED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838" y="3627164"/>
            <a:ext cx="3935361" cy="205485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618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Reminder – Big Data Problem </a:t>
            </a:r>
          </a:p>
        </p:txBody>
      </p:sp>
      <p:sp>
        <p:nvSpPr>
          <p:cNvPr id="12" name="מציין מיקום תוכן 2">
            <a:extLst>
              <a:ext uri="{FF2B5EF4-FFF2-40B4-BE49-F238E27FC236}">
                <a16:creationId xmlns:a16="http://schemas.microsoft.com/office/drawing/2014/main" id="{9F4EC3FB-5834-419B-9096-7CFC0AA8C196}"/>
              </a:ext>
            </a:extLst>
          </p:cNvPr>
          <p:cNvSpPr txBox="1">
            <a:spLocks/>
          </p:cNvSpPr>
          <p:nvPr/>
        </p:nvSpPr>
        <p:spPr>
          <a:xfrm>
            <a:off x="435997" y="1354667"/>
            <a:ext cx="5756082" cy="2358215"/>
          </a:xfrm>
          <a:prstGeom prst="rect">
            <a:avLst/>
          </a:prstGeom>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1026000" marR="0" lvl="2" indent="-216000" algn="l" defTabSz="457200" rtl="0" eaLnBrk="1" fontAlgn="auto" latinLnBrk="0" hangingPunct="1">
              <a:lnSpc>
                <a:spcPct val="100000"/>
              </a:lnSpc>
              <a:spcBef>
                <a:spcPct val="20000"/>
              </a:spcBef>
              <a:spcAft>
                <a:spcPts val="600"/>
              </a:spcAft>
              <a:buClr>
                <a:srgbClr val="17406D"/>
              </a:buClr>
              <a:buSzPct val="70000"/>
              <a:buFont typeface="Wingdings 2" charset="2"/>
              <a:buChar char=""/>
              <a:tabLst/>
              <a:defRPr/>
            </a:pPr>
            <a:endParaRPr kumimoji="0" lang="en-US" sz="2800" b="0" i="0" u="none" strike="noStrike" kern="1200" cap="none" spc="0" normalizeH="0" baseline="0" noProof="0" dirty="0">
              <a:ln>
                <a:solidFill>
                  <a:prstClr val="white">
                    <a:lumMod val="75000"/>
                    <a:lumOff val="25000"/>
                    <a:alpha val="10000"/>
                  </a:prstClr>
                </a:solidFill>
              </a:ln>
              <a:solidFill>
                <a:srgbClr val="17406D"/>
              </a:solidFill>
              <a:effectLst/>
              <a:uLnTx/>
              <a:uFillTx/>
              <a:latin typeface="Garamond" panose="02020404030301010803"/>
              <a:ea typeface="+mn-ea"/>
              <a:cs typeface="+mn-cs"/>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6" name="Picture 2" descr="Information Catalyst | Information Catalyst">
            <a:extLst>
              <a:ext uri="{FF2B5EF4-FFF2-40B4-BE49-F238E27FC236}">
                <a16:creationId xmlns:a16="http://schemas.microsoft.com/office/drawing/2014/main" id="{DA1D6114-548A-4000-A5D7-0504AD139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289"/>
          <a:stretch/>
        </p:blipFill>
        <p:spPr bwMode="auto">
          <a:xfrm>
            <a:off x="1425698" y="1405467"/>
            <a:ext cx="5756082" cy="49442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5B – Big data – Xueting Shi blog">
            <a:extLst>
              <a:ext uri="{FF2B5EF4-FFF2-40B4-BE49-F238E27FC236}">
                <a16:creationId xmlns:a16="http://schemas.microsoft.com/office/drawing/2014/main" id="{DC438892-2D36-4286-8EB9-C09E47A8C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5169" y="2146552"/>
            <a:ext cx="3881640" cy="2712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54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Redis – Real World</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 name="דיאגרמה 3">
            <a:extLst>
              <a:ext uri="{FF2B5EF4-FFF2-40B4-BE49-F238E27FC236}">
                <a16:creationId xmlns:a16="http://schemas.microsoft.com/office/drawing/2014/main" id="{CA256675-C0BD-4AED-855F-D985D16FF155}"/>
              </a:ext>
            </a:extLst>
          </p:cNvPr>
          <p:cNvGraphicFramePr/>
          <p:nvPr>
            <p:extLst>
              <p:ext uri="{D42A27DB-BD31-4B8C-83A1-F6EECF244321}">
                <p14:modId xmlns:p14="http://schemas.microsoft.com/office/powerpoint/2010/main" val="3953167026"/>
              </p:ext>
            </p:extLst>
          </p:nvPr>
        </p:nvGraphicFramePr>
        <p:xfrm>
          <a:off x="2032000" y="1704109"/>
          <a:ext cx="8005618" cy="4434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85342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Overview</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600" dirty="0"/>
              <a:t>Most basic data information  - Document</a:t>
            </a:r>
          </a:p>
          <a:p>
            <a:r>
              <a:rPr lang="en-US" sz="3600" dirty="0"/>
              <a:t>Each Document get a unique ID</a:t>
            </a:r>
          </a:p>
          <a:p>
            <a:r>
              <a:rPr lang="en-US" sz="3600" dirty="0"/>
              <a:t>Can store semi or un structed </a:t>
            </a:r>
          </a:p>
          <a:p>
            <a:r>
              <a:rPr lang="en-US" sz="3600" dirty="0"/>
              <a:t>Priority not to use - join</a:t>
            </a:r>
          </a:p>
          <a:p>
            <a:r>
              <a:rPr lang="en-US" sz="3600" dirty="0"/>
              <a:t>Look like Json</a:t>
            </a:r>
          </a:p>
        </p:txBody>
      </p:sp>
    </p:spTree>
    <p:extLst>
      <p:ext uri="{BB962C8B-B14F-4D97-AF65-F5344CB8AC3E}">
        <p14:creationId xmlns:p14="http://schemas.microsoft.com/office/powerpoint/2010/main" val="1381472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Overview</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600" dirty="0"/>
              <a:t>Searching  - against the data</a:t>
            </a:r>
          </a:p>
          <a:p>
            <a:pPr lvl="1"/>
            <a:r>
              <a:rPr lang="en-US" sz="3200" dirty="0"/>
              <a:t>Similar to key value  </a:t>
            </a:r>
          </a:p>
          <a:p>
            <a:pPr lvl="1"/>
            <a:r>
              <a:rPr lang="en-US" sz="2800" dirty="0"/>
              <a:t>You need to know what to search</a:t>
            </a:r>
          </a:p>
          <a:p>
            <a:pPr lvl="1"/>
            <a:r>
              <a:rPr lang="en-US" sz="2800" dirty="0"/>
              <a:t>Look like where statement </a:t>
            </a:r>
          </a:p>
          <a:p>
            <a:r>
              <a:rPr lang="en-US" sz="3200" dirty="0"/>
              <a:t>Easy to setup  - schema less</a:t>
            </a:r>
          </a:p>
          <a:p>
            <a:r>
              <a:rPr lang="en-US" sz="3200" dirty="0"/>
              <a:t>Horizontal scaling </a:t>
            </a:r>
            <a:endParaRPr lang="en-US" sz="2800" dirty="0"/>
          </a:p>
        </p:txBody>
      </p:sp>
    </p:spTree>
    <p:extLst>
      <p:ext uri="{BB962C8B-B14F-4D97-AF65-F5344CB8AC3E}">
        <p14:creationId xmlns:p14="http://schemas.microsoft.com/office/powerpoint/2010/main" val="32769197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Overview</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 name="דיאגרמה 3">
            <a:extLst>
              <a:ext uri="{FF2B5EF4-FFF2-40B4-BE49-F238E27FC236}">
                <a16:creationId xmlns:a16="http://schemas.microsoft.com/office/drawing/2014/main" id="{847E0DC3-E98D-4959-8110-58AD29F3E31C}"/>
              </a:ext>
            </a:extLst>
          </p:cNvPr>
          <p:cNvGraphicFramePr/>
          <p:nvPr>
            <p:extLst>
              <p:ext uri="{D42A27DB-BD31-4B8C-83A1-F6EECF244321}">
                <p14:modId xmlns:p14="http://schemas.microsoft.com/office/powerpoint/2010/main" val="3339672736"/>
              </p:ext>
            </p:extLst>
          </p:nvPr>
        </p:nvGraphicFramePr>
        <p:xfrm>
          <a:off x="2032000" y="1407671"/>
          <a:ext cx="9206258" cy="4730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מציין מיקום תוכן 5">
            <a:extLst>
              <a:ext uri="{FF2B5EF4-FFF2-40B4-BE49-F238E27FC236}">
                <a16:creationId xmlns:a16="http://schemas.microsoft.com/office/drawing/2014/main" id="{13275971-5449-4DAB-9EC0-BFF7644BB892}"/>
              </a:ext>
            </a:extLst>
          </p:cNvPr>
          <p:cNvPicPr>
            <a:picLocks/>
          </p:cNvPicPr>
          <p:nvPr/>
        </p:nvPicPr>
        <p:blipFill>
          <a:blip r:embed="rId8"/>
          <a:stretch>
            <a:fillRect/>
          </a:stretch>
        </p:blipFill>
        <p:spPr>
          <a:xfrm>
            <a:off x="2957945" y="1791705"/>
            <a:ext cx="6276109" cy="3960703"/>
          </a:xfrm>
          <a:prstGeom prst="rect">
            <a:avLst/>
          </a:prstGeom>
          <a:ln w="38100">
            <a:solidFill>
              <a:schemeClr val="tx1"/>
            </a:solidFill>
          </a:ln>
        </p:spPr>
      </p:pic>
    </p:spTree>
    <p:extLst>
      <p:ext uri="{BB962C8B-B14F-4D97-AF65-F5344CB8AC3E}">
        <p14:creationId xmlns:p14="http://schemas.microsoft.com/office/powerpoint/2010/main" val="69561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VS Keys - value</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3" name="מציין מיקום תוכן 4">
            <a:extLst>
              <a:ext uri="{FF2B5EF4-FFF2-40B4-BE49-F238E27FC236}">
                <a16:creationId xmlns:a16="http://schemas.microsoft.com/office/drawing/2014/main" id="{4A519364-1D6A-4569-A714-86BE5BBC9C32}"/>
              </a:ext>
            </a:extLst>
          </p:cNvPr>
          <p:cNvPicPr>
            <a:picLocks noChangeAspect="1"/>
          </p:cNvPicPr>
          <p:nvPr/>
        </p:nvPicPr>
        <p:blipFill>
          <a:blip r:embed="rId3"/>
          <a:stretch>
            <a:fillRect/>
          </a:stretch>
        </p:blipFill>
        <p:spPr>
          <a:xfrm>
            <a:off x="2261505" y="1511475"/>
            <a:ext cx="7668989" cy="4647435"/>
          </a:xfrm>
          <a:prstGeom prst="rect">
            <a:avLst/>
          </a:prstGeom>
          <a:ln w="38100">
            <a:solidFill>
              <a:schemeClr val="tx1"/>
            </a:solidFill>
          </a:ln>
        </p:spPr>
      </p:pic>
    </p:spTree>
    <p:extLst>
      <p:ext uri="{BB962C8B-B14F-4D97-AF65-F5344CB8AC3E}">
        <p14:creationId xmlns:p14="http://schemas.microsoft.com/office/powerpoint/2010/main" val="5033059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VS SQL</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4" name="טבלה 8">
            <a:extLst>
              <a:ext uri="{FF2B5EF4-FFF2-40B4-BE49-F238E27FC236}">
                <a16:creationId xmlns:a16="http://schemas.microsoft.com/office/drawing/2014/main" id="{B36BF5D8-150F-4ABA-AC4A-A44599B31BA2}"/>
              </a:ext>
            </a:extLst>
          </p:cNvPr>
          <p:cNvGraphicFramePr>
            <a:graphicFrameLocks noGrp="1"/>
          </p:cNvGraphicFramePr>
          <p:nvPr>
            <p:extLst>
              <p:ext uri="{D42A27DB-BD31-4B8C-83A1-F6EECF244321}">
                <p14:modId xmlns:p14="http://schemas.microsoft.com/office/powerpoint/2010/main" val="283894078"/>
              </p:ext>
            </p:extLst>
          </p:nvPr>
        </p:nvGraphicFramePr>
        <p:xfrm>
          <a:off x="2159000" y="2344802"/>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126018648"/>
                    </a:ext>
                  </a:extLst>
                </a:gridCol>
                <a:gridCol w="4064000">
                  <a:extLst>
                    <a:ext uri="{9D8B030D-6E8A-4147-A177-3AD203B41FA5}">
                      <a16:colId xmlns:a16="http://schemas.microsoft.com/office/drawing/2014/main" val="909148792"/>
                    </a:ext>
                  </a:extLst>
                </a:gridCol>
              </a:tblGrid>
              <a:tr h="370840">
                <a:tc>
                  <a:txBody>
                    <a:bodyPr/>
                    <a:lstStyle/>
                    <a:p>
                      <a:pPr algn="ctr"/>
                      <a:r>
                        <a:rPr lang="en-US" b="1" dirty="0"/>
                        <a:t>SQL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Mongo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9588167"/>
                  </a:ext>
                </a:extLst>
              </a:tr>
              <a:tr h="370840">
                <a:tc>
                  <a:txBody>
                    <a:bodyPr/>
                    <a:lstStyle/>
                    <a:p>
                      <a:pPr algn="ctr"/>
                      <a:r>
                        <a:rPr lang="en-US" b="1" dirty="0"/>
                        <a:t>Database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Database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9776907"/>
                  </a:ext>
                </a:extLst>
              </a:tr>
              <a:tr h="370840">
                <a:tc>
                  <a:txBody>
                    <a:bodyPr/>
                    <a:lstStyle/>
                    <a:p>
                      <a:pPr algn="ctr"/>
                      <a:r>
                        <a:rPr lang="en-US" b="1" dirty="0"/>
                        <a:t>Table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Collection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2717640"/>
                  </a:ext>
                </a:extLst>
              </a:tr>
              <a:tr h="370840">
                <a:tc>
                  <a:txBody>
                    <a:bodyPr/>
                    <a:lstStyle/>
                    <a:p>
                      <a:pPr algn="ctr"/>
                      <a:r>
                        <a:rPr lang="en-US" b="1" dirty="0"/>
                        <a:t>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Document / JSON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2340068"/>
                  </a:ext>
                </a:extLst>
              </a:tr>
              <a:tr h="370840">
                <a:tc>
                  <a:txBody>
                    <a:bodyPr/>
                    <a:lstStyle/>
                    <a:p>
                      <a:pPr algn="ctr"/>
                      <a:r>
                        <a:rPr lang="en-US" b="1" dirty="0"/>
                        <a:t>Column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Filed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6287867"/>
                  </a:ext>
                </a:extLst>
              </a:tr>
              <a:tr h="370840">
                <a:tc>
                  <a:txBody>
                    <a:bodyPr/>
                    <a:lstStyle/>
                    <a:p>
                      <a:pPr algn="ctr"/>
                      <a:r>
                        <a:rPr lang="en-US" b="1" dirty="0"/>
                        <a:t>Table joins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$lookup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908041"/>
                  </a:ext>
                </a:extLst>
              </a:tr>
              <a:tr h="370840">
                <a:tc>
                  <a:txBody>
                    <a:bodyPr/>
                    <a:lstStyle/>
                    <a:p>
                      <a:pPr marL="0" algn="ctr" defTabSz="914400" rtl="0" eaLnBrk="1" latinLnBrk="0" hangingPunct="1"/>
                      <a:r>
                        <a:rPr lang="en-US" sz="1800" b="1" kern="1200" dirty="0">
                          <a:solidFill>
                            <a:schemeClr val="dk1"/>
                          </a:solidFill>
                          <a:latin typeface="+mn-lt"/>
                          <a:ea typeface="+mn-ea"/>
                          <a:cs typeface="+mn-cs"/>
                        </a:rPr>
                        <a:t>UNION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$unionWith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367234"/>
                  </a:ext>
                </a:extLst>
              </a:tr>
            </a:tbl>
          </a:graphicData>
        </a:graphic>
      </p:graphicFrame>
    </p:spTree>
    <p:extLst>
      <p:ext uri="{BB962C8B-B14F-4D97-AF65-F5344CB8AC3E}">
        <p14:creationId xmlns:p14="http://schemas.microsoft.com/office/powerpoint/2010/main" val="13151307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pic>
        <p:nvPicPr>
          <p:cNvPr id="4" name="תמונה 3">
            <a:extLst>
              <a:ext uri="{FF2B5EF4-FFF2-40B4-BE49-F238E27FC236}">
                <a16:creationId xmlns:a16="http://schemas.microsoft.com/office/drawing/2014/main" id="{309314D6-D5DE-408C-BEE2-A6CB239EC342}"/>
              </a:ext>
            </a:extLst>
          </p:cNvPr>
          <p:cNvPicPr/>
          <p:nvPr/>
        </p:nvPicPr>
        <p:blipFill>
          <a:blip r:embed="rId3"/>
          <a:stretch>
            <a:fillRect/>
          </a:stretch>
        </p:blipFill>
        <p:spPr>
          <a:xfrm>
            <a:off x="1447801" y="1612962"/>
            <a:ext cx="7132320" cy="3816313"/>
          </a:xfrm>
          <a:prstGeom prst="rect">
            <a:avLst/>
          </a:prstGeom>
        </p:spPr>
      </p:pic>
      <p:sp>
        <p:nvSpPr>
          <p:cNvPr id="7" name="בועת דיבור: מלבן עם פינות מעוגלות 6">
            <a:extLst>
              <a:ext uri="{FF2B5EF4-FFF2-40B4-BE49-F238E27FC236}">
                <a16:creationId xmlns:a16="http://schemas.microsoft.com/office/drawing/2014/main" id="{5E237D7B-BD11-4F72-A063-6C8494CDE0D6}"/>
              </a:ext>
            </a:extLst>
          </p:cNvPr>
          <p:cNvSpPr/>
          <p:nvPr/>
        </p:nvSpPr>
        <p:spPr>
          <a:xfrm>
            <a:off x="8066117" y="1612962"/>
            <a:ext cx="3192087" cy="2921631"/>
          </a:xfrm>
          <a:prstGeom prst="wedgeRoundRectCallout">
            <a:avLst>
              <a:gd name="adj1" fmla="val -102062"/>
              <a:gd name="adj2" fmla="val -79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If you want all First_name you must know that in the Document, you have First_name</a:t>
            </a:r>
          </a:p>
        </p:txBody>
      </p:sp>
    </p:spTree>
    <p:extLst>
      <p:ext uri="{BB962C8B-B14F-4D97-AF65-F5344CB8AC3E}">
        <p14:creationId xmlns:p14="http://schemas.microsoft.com/office/powerpoint/2010/main" val="204456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pic>
        <p:nvPicPr>
          <p:cNvPr id="8" name="Picture 2">
            <a:extLst>
              <a:ext uri="{FF2B5EF4-FFF2-40B4-BE49-F238E27FC236}">
                <a16:creationId xmlns:a16="http://schemas.microsoft.com/office/drawing/2014/main" id="{A69042BE-0339-41E9-A68B-5A483300F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660" y="1511475"/>
            <a:ext cx="5797241" cy="244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56E8690E-F29D-4D4A-8196-B2AAEEA68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248" y="3957652"/>
            <a:ext cx="5835975" cy="233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בועת דיבור: מלבן עם פינות מעוגלות 9">
            <a:extLst>
              <a:ext uri="{FF2B5EF4-FFF2-40B4-BE49-F238E27FC236}">
                <a16:creationId xmlns:a16="http://schemas.microsoft.com/office/drawing/2014/main" id="{874E575B-DB31-44D7-B7CC-3B6CC4E3411A}"/>
              </a:ext>
            </a:extLst>
          </p:cNvPr>
          <p:cNvSpPr/>
          <p:nvPr/>
        </p:nvSpPr>
        <p:spPr>
          <a:xfrm>
            <a:off x="8066117" y="1612962"/>
            <a:ext cx="3192087" cy="2921631"/>
          </a:xfrm>
          <a:prstGeom prst="wedgeRoundRectCallout">
            <a:avLst>
              <a:gd name="adj1" fmla="val -102062"/>
              <a:gd name="adj2" fmla="val -79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Schama less</a:t>
            </a:r>
          </a:p>
        </p:txBody>
      </p:sp>
    </p:spTree>
    <p:extLst>
      <p:ext uri="{BB962C8B-B14F-4D97-AF65-F5344CB8AC3E}">
        <p14:creationId xmlns:p14="http://schemas.microsoft.com/office/powerpoint/2010/main" val="389603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Design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6" name="מציין מיקום תוכן 2">
            <a:extLst>
              <a:ext uri="{FF2B5EF4-FFF2-40B4-BE49-F238E27FC236}">
                <a16:creationId xmlns:a16="http://schemas.microsoft.com/office/drawing/2014/main" id="{5DD2AB6A-2E31-4381-998E-E04DAFD6AB30}"/>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514350" indent="-514350">
              <a:buFont typeface="+mj-lt"/>
              <a:buAutoNum type="arabicPeriod"/>
            </a:pPr>
            <a:r>
              <a:rPr lang="en-US" sz="3600" dirty="0"/>
              <a:t>ERD diagram </a:t>
            </a:r>
          </a:p>
          <a:p>
            <a:pPr marL="514350" indent="-514350">
              <a:buFont typeface="+mj-lt"/>
              <a:buAutoNum type="arabicPeriod"/>
            </a:pPr>
            <a:r>
              <a:rPr lang="en-US" sz="3600" dirty="0"/>
              <a:t>Mark relation</a:t>
            </a:r>
          </a:p>
          <a:p>
            <a:pPr marL="971550" lvl="1" indent="-514350">
              <a:buFont typeface="+mj-lt"/>
              <a:buAutoNum type="arabicPeriod"/>
            </a:pPr>
            <a:r>
              <a:rPr lang="en-US" sz="2400" dirty="0"/>
              <a:t>One to One</a:t>
            </a:r>
          </a:p>
          <a:p>
            <a:pPr marL="971550" lvl="1" indent="-514350">
              <a:buFont typeface="+mj-lt"/>
              <a:buAutoNum type="arabicPeriod"/>
            </a:pPr>
            <a:r>
              <a:rPr lang="en-US" sz="2400" dirty="0"/>
              <a:t>One to Many</a:t>
            </a:r>
          </a:p>
          <a:p>
            <a:pPr marL="971550" lvl="1" indent="-514350">
              <a:buFont typeface="+mj-lt"/>
              <a:buAutoNum type="arabicPeriod"/>
            </a:pPr>
            <a:r>
              <a:rPr lang="en-US" sz="2400" dirty="0"/>
              <a:t>Many to Many </a:t>
            </a:r>
          </a:p>
          <a:p>
            <a:pPr marL="514350" indent="-514350">
              <a:buFont typeface="+mj-lt"/>
              <a:buAutoNum type="arabicPeriod"/>
            </a:pPr>
            <a:r>
              <a:rPr lang="en-US" sz="2800" dirty="0"/>
              <a:t>Many to Many is a Problem!!!</a:t>
            </a:r>
          </a:p>
        </p:txBody>
      </p:sp>
      <p:pic>
        <p:nvPicPr>
          <p:cNvPr id="12" name="תמונה 11">
            <a:extLst>
              <a:ext uri="{FF2B5EF4-FFF2-40B4-BE49-F238E27FC236}">
                <a16:creationId xmlns:a16="http://schemas.microsoft.com/office/drawing/2014/main" id="{D9E6177F-969D-42AC-93EF-7C1C2A04A822}"/>
              </a:ext>
            </a:extLst>
          </p:cNvPr>
          <p:cNvPicPr>
            <a:picLocks noChangeAspect="1"/>
          </p:cNvPicPr>
          <p:nvPr/>
        </p:nvPicPr>
        <p:blipFill>
          <a:blip r:embed="rId3"/>
          <a:stretch>
            <a:fillRect/>
          </a:stretch>
        </p:blipFill>
        <p:spPr>
          <a:xfrm>
            <a:off x="6328529" y="2508584"/>
            <a:ext cx="4720468" cy="2973584"/>
          </a:xfrm>
          <a:prstGeom prst="rect">
            <a:avLst/>
          </a:prstGeom>
          <a:ln w="38100">
            <a:solidFill>
              <a:schemeClr val="tx1"/>
            </a:solidFill>
          </a:ln>
        </p:spPr>
      </p:pic>
    </p:spTree>
    <p:extLst>
      <p:ext uri="{BB962C8B-B14F-4D97-AF65-F5344CB8AC3E}">
        <p14:creationId xmlns:p14="http://schemas.microsoft.com/office/powerpoint/2010/main" val="192448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relations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6" name="מציין מיקום תוכן 2">
            <a:extLst>
              <a:ext uri="{FF2B5EF4-FFF2-40B4-BE49-F238E27FC236}">
                <a16:creationId xmlns:a16="http://schemas.microsoft.com/office/drawing/2014/main" id="{5DD2AB6A-2E31-4381-998E-E04DAFD6AB30}"/>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514350" indent="-514350">
              <a:buFont typeface="+mj-lt"/>
              <a:buAutoNum type="arabicPeriod"/>
            </a:pPr>
            <a:r>
              <a:rPr lang="en-US" sz="2800" dirty="0"/>
              <a:t>One to one – regular </a:t>
            </a:r>
          </a:p>
          <a:p>
            <a:pPr marL="514350" indent="-514350">
              <a:buFont typeface="+mj-lt"/>
              <a:buAutoNum type="arabicPeriod"/>
            </a:pPr>
            <a:r>
              <a:rPr lang="en-US" sz="2800" dirty="0"/>
              <a:t>One to many - using embedded document</a:t>
            </a:r>
          </a:p>
          <a:p>
            <a:pPr lvl="1"/>
            <a:r>
              <a:rPr lang="en-US" sz="2800" dirty="0"/>
              <a:t>De-normalization  - remove joins </a:t>
            </a:r>
          </a:p>
          <a:p>
            <a:pPr lvl="2"/>
            <a:r>
              <a:rPr lang="en-US" sz="2800" dirty="0"/>
              <a:t>Manger data that include all employee data</a:t>
            </a:r>
          </a:p>
        </p:txBody>
      </p:sp>
      <p:pic>
        <p:nvPicPr>
          <p:cNvPr id="7" name="תמונה 6">
            <a:extLst>
              <a:ext uri="{FF2B5EF4-FFF2-40B4-BE49-F238E27FC236}">
                <a16:creationId xmlns:a16="http://schemas.microsoft.com/office/drawing/2014/main" id="{CDCB05F6-5C14-48B1-B1B7-9FBDE4CC02F6}"/>
              </a:ext>
            </a:extLst>
          </p:cNvPr>
          <p:cNvPicPr/>
          <p:nvPr/>
        </p:nvPicPr>
        <p:blipFill rotWithShape="1">
          <a:blip r:embed="rId3"/>
          <a:srcRect l="21995" t="20019" r="15515" b="34186"/>
          <a:stretch/>
        </p:blipFill>
        <p:spPr bwMode="auto">
          <a:xfrm>
            <a:off x="2464103" y="3757353"/>
            <a:ext cx="6364013" cy="2457651"/>
          </a:xfrm>
          <a:prstGeom prst="rect">
            <a:avLst/>
          </a:prstGeom>
          <a:ln w="381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4357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What we gain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7" name="דיאגרמה 6">
            <a:extLst>
              <a:ext uri="{FF2B5EF4-FFF2-40B4-BE49-F238E27FC236}">
                <a16:creationId xmlns:a16="http://schemas.microsoft.com/office/drawing/2014/main" id="{86DAB689-142B-470C-9167-AEB2C2562E38}"/>
              </a:ext>
            </a:extLst>
          </p:cNvPr>
          <p:cNvGraphicFramePr/>
          <p:nvPr/>
        </p:nvGraphicFramePr>
        <p:xfrm>
          <a:off x="1851623" y="1692613"/>
          <a:ext cx="8509074" cy="4523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29128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relations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6" name="מציין מיקום תוכן 2">
            <a:extLst>
              <a:ext uri="{FF2B5EF4-FFF2-40B4-BE49-F238E27FC236}">
                <a16:creationId xmlns:a16="http://schemas.microsoft.com/office/drawing/2014/main" id="{5DD2AB6A-2E31-4381-998E-E04DAFD6AB30}"/>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514350" indent="-514350">
              <a:buFont typeface="+mj-lt"/>
              <a:buAutoNum type="arabicPeriod" startAt="3"/>
            </a:pPr>
            <a:r>
              <a:rPr lang="en-US" sz="2800" dirty="0"/>
              <a:t>One to many - </a:t>
            </a:r>
            <a:r>
              <a:rPr lang="en-US" sz="2800" dirty="0">
                <a:effectLst/>
                <a:latin typeface="David" panose="020E0502060401010101" pitchFamily="34" charset="-79"/>
                <a:ea typeface="Calibri" panose="020F0502020204030204" pitchFamily="34" charset="0"/>
              </a:rPr>
              <a:t>using document reference </a:t>
            </a:r>
          </a:p>
          <a:p>
            <a:pPr lvl="1"/>
            <a:r>
              <a:rPr lang="en-US" sz="2800" dirty="0"/>
              <a:t>Look like join </a:t>
            </a:r>
          </a:p>
          <a:p>
            <a:pPr lvl="1"/>
            <a:r>
              <a:rPr lang="en-US" sz="2800" dirty="0"/>
              <a:t>Most the foreign key  - patron_id </a:t>
            </a:r>
          </a:p>
          <a:p>
            <a:pPr lvl="1"/>
            <a:r>
              <a:rPr lang="en-US" sz="2800" dirty="0"/>
              <a:t>Is not built for that  - 2 call at list</a:t>
            </a:r>
          </a:p>
        </p:txBody>
      </p:sp>
      <p:pic>
        <p:nvPicPr>
          <p:cNvPr id="8" name="תמונה 7">
            <a:extLst>
              <a:ext uri="{FF2B5EF4-FFF2-40B4-BE49-F238E27FC236}">
                <a16:creationId xmlns:a16="http://schemas.microsoft.com/office/drawing/2014/main" id="{AD731FEF-D713-4B2A-89F4-49C5E80E5A05}"/>
              </a:ext>
            </a:extLst>
          </p:cNvPr>
          <p:cNvPicPr/>
          <p:nvPr/>
        </p:nvPicPr>
        <p:blipFill rotWithShape="1">
          <a:blip r:embed="rId3"/>
          <a:srcRect l="17729" t="17722" r="21854" b="31874"/>
          <a:stretch/>
        </p:blipFill>
        <p:spPr bwMode="auto">
          <a:xfrm>
            <a:off x="2971108" y="3657600"/>
            <a:ext cx="5507874" cy="2611042"/>
          </a:xfrm>
          <a:prstGeom prst="rect">
            <a:avLst/>
          </a:prstGeom>
          <a:ln w="381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28849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relations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6" name="מציין מיקום תוכן 2">
            <a:extLst>
              <a:ext uri="{FF2B5EF4-FFF2-40B4-BE49-F238E27FC236}">
                <a16:creationId xmlns:a16="http://schemas.microsoft.com/office/drawing/2014/main" id="{5DD2AB6A-2E31-4381-998E-E04DAFD6AB30}"/>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514350" indent="-514350">
              <a:buFont typeface="+mj-lt"/>
              <a:buAutoNum type="arabicPeriod" startAt="4"/>
            </a:pPr>
            <a:r>
              <a:rPr lang="en-US" sz="2800" dirty="0"/>
              <a:t>Many to many – need to choice to which entity is more related </a:t>
            </a:r>
          </a:p>
          <a:p>
            <a:pPr lvl="1"/>
            <a:r>
              <a:rPr lang="en-US" sz="2800" dirty="0"/>
              <a:t>Then decide which one to many relation  </a:t>
            </a:r>
          </a:p>
        </p:txBody>
      </p:sp>
      <p:pic>
        <p:nvPicPr>
          <p:cNvPr id="8" name="תמונה 7">
            <a:extLst>
              <a:ext uri="{FF2B5EF4-FFF2-40B4-BE49-F238E27FC236}">
                <a16:creationId xmlns:a16="http://schemas.microsoft.com/office/drawing/2014/main" id="{AD731FEF-D713-4B2A-89F4-49C5E80E5A05}"/>
              </a:ext>
            </a:extLst>
          </p:cNvPr>
          <p:cNvPicPr/>
          <p:nvPr/>
        </p:nvPicPr>
        <p:blipFill rotWithShape="1">
          <a:blip r:embed="rId3"/>
          <a:srcRect l="17729" t="17722" r="21854" b="31874"/>
          <a:stretch/>
        </p:blipFill>
        <p:spPr bwMode="auto">
          <a:xfrm>
            <a:off x="2971108" y="3296843"/>
            <a:ext cx="5607626" cy="2971799"/>
          </a:xfrm>
          <a:prstGeom prst="rect">
            <a:avLst/>
          </a:prstGeom>
          <a:ln w="381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65040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solution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4" name="תיבת טקסט 3">
            <a:extLst>
              <a:ext uri="{FF2B5EF4-FFF2-40B4-BE49-F238E27FC236}">
                <a16:creationId xmlns:a16="http://schemas.microsoft.com/office/drawing/2014/main" id="{65BF451A-3A6C-4683-82B6-F1D7F092CBCB}"/>
              </a:ext>
            </a:extLst>
          </p:cNvPr>
          <p:cNvSpPr txBox="1"/>
          <p:nvPr/>
        </p:nvSpPr>
        <p:spPr>
          <a:xfrm>
            <a:off x="1238865" y="1373803"/>
            <a:ext cx="2571135" cy="5026996"/>
          </a:xfrm>
          <a:prstGeom prst="rect">
            <a:avLst/>
          </a:prstGeom>
          <a:noFill/>
        </p:spPr>
        <p:txBody>
          <a:bodyPr wrap="square" rtlCol="0">
            <a:noAutofit/>
          </a:bodyPr>
          <a:lstStyle/>
          <a:p>
            <a:pPr marL="0" marR="0" algn="l" rtl="1">
              <a:lnSpc>
                <a:spcPct val="107000"/>
              </a:lnSpc>
              <a:spcBef>
                <a:spcPts val="0"/>
              </a:spcBef>
              <a:spcAft>
                <a:spcPts val="800"/>
              </a:spcAft>
            </a:pPr>
            <a:r>
              <a:rPr lang="en-US" b="1" u="sng"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Users</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ID:</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Gender:</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Costumes club: { ID:</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title:</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Age: </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Zip_code:</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תיבת טקסט 4">
            <a:extLst>
              <a:ext uri="{FF2B5EF4-FFF2-40B4-BE49-F238E27FC236}">
                <a16:creationId xmlns:a16="http://schemas.microsoft.com/office/drawing/2014/main" id="{DEB89579-BA13-473D-A378-765AB945DD1B}"/>
              </a:ext>
            </a:extLst>
          </p:cNvPr>
          <p:cNvSpPr txBox="1"/>
          <p:nvPr/>
        </p:nvSpPr>
        <p:spPr>
          <a:xfrm>
            <a:off x="4370688" y="1331164"/>
            <a:ext cx="3592212" cy="5069635"/>
          </a:xfrm>
          <a:prstGeom prst="rect">
            <a:avLst/>
          </a:prstGeom>
          <a:noFill/>
        </p:spPr>
        <p:txBody>
          <a:bodyPr wrap="square" rtlCol="0">
            <a:noAutofit/>
          </a:bodyPr>
          <a:lstStyle/>
          <a:p>
            <a:pPr marL="0" marR="0" algn="l" rtl="1">
              <a:lnSpc>
                <a:spcPct val="107000"/>
              </a:lnSpc>
              <a:spcBef>
                <a:spcPts val="0"/>
              </a:spcBef>
              <a:spcAft>
                <a:spcPts val="800"/>
              </a:spcAft>
            </a:pPr>
            <a:r>
              <a:rPr lang="en-US" b="1" u="sng" dirty="0">
                <a:solidFill>
                  <a:srgbClr val="000000"/>
                </a:solidFill>
                <a:latin typeface="Calibri" panose="020F0502020204030204" pitchFamily="34" charset="0"/>
                <a:ea typeface="Calibri" panose="020F0502020204030204" pitchFamily="34" charset="0"/>
                <a:cs typeface="Arial" panose="020B0604020202020204" pitchFamily="34" charset="0"/>
              </a:rPr>
              <a:t>Orders</a:t>
            </a:r>
            <a:endParaRPr lang="en-US" b="1" u="sng"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ID:</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user: Object (Users)</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products: { ID:</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title:</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release_year:</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stock products:[</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title: </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price:</a:t>
            </a:r>
            <a:endParaRPr lang="en-US" b="1" dirty="0">
              <a:effectLst/>
              <a:latin typeface="Calibri" panose="020F0502020204030204" pitchFamily="34" charset="0"/>
              <a:ea typeface="Calibri" panose="020F0502020204030204" pitchFamily="34" charset="0"/>
              <a:cs typeface="Arial" panose="020B0604020202020204" pitchFamily="34" charset="0"/>
            </a:endParaRPr>
          </a:p>
          <a:p>
            <a:pPr marL="0" marR="0" algn="l" rtl="1">
              <a:lnSpc>
                <a:spcPct val="107000"/>
              </a:lnSpc>
              <a:spcBef>
                <a:spcPts val="0"/>
              </a:spcBef>
              <a:spcAft>
                <a:spcPts val="800"/>
              </a:spcAft>
            </a:pPr>
            <a:r>
              <a:rPr lang="en-US"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a:t>
            </a:r>
            <a:endParaRPr lang="en-US"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60305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Mongo DB– Overview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600" dirty="0"/>
              <a:t>Easy to read and understanding </a:t>
            </a:r>
          </a:p>
          <a:p>
            <a:r>
              <a:rPr lang="en-US" sz="3600" dirty="0"/>
              <a:t>Good for retrieval data </a:t>
            </a:r>
          </a:p>
          <a:p>
            <a:r>
              <a:rPr lang="en-US" sz="3600" dirty="0"/>
              <a:t>Horizontal Scaling </a:t>
            </a:r>
          </a:p>
          <a:p>
            <a:r>
              <a:rPr lang="en-US" sz="3600" dirty="0" err="1"/>
              <a:t>Replection</a:t>
            </a:r>
            <a:endParaRPr lang="en-US" sz="3600" dirty="0"/>
          </a:p>
          <a:p>
            <a:r>
              <a:rPr lang="en-US" sz="3600" dirty="0"/>
              <a:t>Sharding </a:t>
            </a:r>
          </a:p>
          <a:p>
            <a:r>
              <a:rPr lang="en-US" sz="3600" dirty="0"/>
              <a:t>Very popular open source to Document DB </a:t>
            </a:r>
          </a:p>
          <a:p>
            <a:endParaRPr lang="en-US" sz="2800" dirty="0"/>
          </a:p>
        </p:txBody>
      </p:sp>
    </p:spTree>
    <p:extLst>
      <p:ext uri="{BB962C8B-B14F-4D97-AF65-F5344CB8AC3E}">
        <p14:creationId xmlns:p14="http://schemas.microsoft.com/office/powerpoint/2010/main" val="6283374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Mongo DB– Replication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Important for High availability</a:t>
            </a:r>
          </a:p>
          <a:p>
            <a:r>
              <a:rPr lang="en-US" sz="2800" dirty="0"/>
              <a:t>Primary and Secondary architect </a:t>
            </a:r>
          </a:p>
          <a:p>
            <a:r>
              <a:rPr lang="en-US" sz="2800" dirty="0"/>
              <a:t>Arbiter responsible of the process</a:t>
            </a:r>
          </a:p>
          <a:p>
            <a:r>
              <a:rPr lang="en-US" sz="2800" dirty="0"/>
              <a:t>You can define replication sets </a:t>
            </a:r>
          </a:p>
        </p:txBody>
      </p:sp>
      <p:pic>
        <p:nvPicPr>
          <p:cNvPr id="6" name="תמונה 5">
            <a:extLst>
              <a:ext uri="{FF2B5EF4-FFF2-40B4-BE49-F238E27FC236}">
                <a16:creationId xmlns:a16="http://schemas.microsoft.com/office/drawing/2014/main" id="{FABC59B1-3B55-4C6C-AC87-554745A532CA}"/>
              </a:ext>
            </a:extLst>
          </p:cNvPr>
          <p:cNvPicPr/>
          <p:nvPr/>
        </p:nvPicPr>
        <p:blipFill>
          <a:blip r:embed="rId3"/>
          <a:stretch>
            <a:fillRect/>
          </a:stretch>
        </p:blipFill>
        <p:spPr>
          <a:xfrm>
            <a:off x="6197395" y="3147658"/>
            <a:ext cx="4851602" cy="2791709"/>
          </a:xfrm>
          <a:prstGeom prst="rect">
            <a:avLst/>
          </a:prstGeom>
          <a:ln w="38100">
            <a:solidFill>
              <a:schemeClr val="tx1"/>
            </a:solidFill>
          </a:ln>
        </p:spPr>
      </p:pic>
      <p:pic>
        <p:nvPicPr>
          <p:cNvPr id="8" name="תמונה 7">
            <a:extLst>
              <a:ext uri="{FF2B5EF4-FFF2-40B4-BE49-F238E27FC236}">
                <a16:creationId xmlns:a16="http://schemas.microsoft.com/office/drawing/2014/main" id="{AFE893FE-1619-4E67-8D0B-05D3AC347088}"/>
              </a:ext>
            </a:extLst>
          </p:cNvPr>
          <p:cNvPicPr/>
          <p:nvPr/>
        </p:nvPicPr>
        <p:blipFill>
          <a:blip r:embed="rId4"/>
          <a:stretch>
            <a:fillRect/>
          </a:stretch>
        </p:blipFill>
        <p:spPr>
          <a:xfrm>
            <a:off x="6095999" y="3139017"/>
            <a:ext cx="5092931" cy="2800350"/>
          </a:xfrm>
          <a:prstGeom prst="rect">
            <a:avLst/>
          </a:prstGeom>
          <a:ln w="38100">
            <a:solidFill>
              <a:schemeClr val="tx1"/>
            </a:solidFill>
          </a:ln>
        </p:spPr>
      </p:pic>
    </p:spTree>
    <p:extLst>
      <p:ext uri="{BB962C8B-B14F-4D97-AF65-F5344CB8AC3E}">
        <p14:creationId xmlns:p14="http://schemas.microsoft.com/office/powerpoint/2010/main" val="3219950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Mongo DB– Sharding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Allow us to divide our data across some HD</a:t>
            </a:r>
          </a:p>
          <a:p>
            <a:r>
              <a:rPr lang="en-US" sz="2800" dirty="0"/>
              <a:t>Mongos is responsible to divide the data</a:t>
            </a:r>
          </a:p>
          <a:p>
            <a:r>
              <a:rPr lang="en-US" sz="2800" dirty="0"/>
              <a:t>Why – </a:t>
            </a:r>
          </a:p>
          <a:p>
            <a:pPr lvl="1"/>
            <a:r>
              <a:rPr lang="en-US" sz="2400" dirty="0"/>
              <a:t>Increase your HD storage without effort </a:t>
            </a:r>
          </a:p>
          <a:p>
            <a:pPr lvl="1"/>
            <a:r>
              <a:rPr lang="en-US" sz="2400" dirty="0"/>
              <a:t>Decrease searching time</a:t>
            </a:r>
          </a:p>
          <a:p>
            <a:pPr lvl="1"/>
            <a:r>
              <a:rPr lang="en-US" sz="2400" dirty="0"/>
              <a:t>Look like partitions </a:t>
            </a:r>
          </a:p>
        </p:txBody>
      </p:sp>
    </p:spTree>
    <p:extLst>
      <p:ext uri="{BB962C8B-B14F-4D97-AF65-F5344CB8AC3E}">
        <p14:creationId xmlns:p14="http://schemas.microsoft.com/office/powerpoint/2010/main" val="3899089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Mongo DB– scaling architect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Very easy to implement </a:t>
            </a:r>
          </a:p>
          <a:p>
            <a:r>
              <a:rPr lang="en-US" dirty="0"/>
              <a:t>Design your config file – </a:t>
            </a:r>
          </a:p>
          <a:p>
            <a:pPr lvl="1"/>
            <a:r>
              <a:rPr lang="en-US" sz="2400" dirty="0"/>
              <a:t>Replica set</a:t>
            </a:r>
          </a:p>
          <a:p>
            <a:pPr lvl="1"/>
            <a:r>
              <a:rPr lang="en-US" sz="2400" dirty="0"/>
              <a:t>Mongos – Sharding </a:t>
            </a:r>
          </a:p>
          <a:p>
            <a:pPr lvl="1"/>
            <a:r>
              <a:rPr lang="en-US" sz="2400" dirty="0"/>
              <a:t>Write to and read from </a:t>
            </a:r>
            <a:r>
              <a:rPr lang="en-US" dirty="0"/>
              <a:t> </a:t>
            </a:r>
          </a:p>
        </p:txBody>
      </p:sp>
      <p:pic>
        <p:nvPicPr>
          <p:cNvPr id="6" name="תמונה 5">
            <a:extLst>
              <a:ext uri="{FF2B5EF4-FFF2-40B4-BE49-F238E27FC236}">
                <a16:creationId xmlns:a16="http://schemas.microsoft.com/office/drawing/2014/main" id="{3C1EF121-BD3D-448F-B7DA-79E11458EF41}"/>
              </a:ext>
            </a:extLst>
          </p:cNvPr>
          <p:cNvPicPr/>
          <p:nvPr/>
        </p:nvPicPr>
        <p:blipFill>
          <a:blip r:embed="rId3"/>
          <a:stretch>
            <a:fillRect/>
          </a:stretch>
        </p:blipFill>
        <p:spPr>
          <a:xfrm>
            <a:off x="5698488" y="3157826"/>
            <a:ext cx="5274310" cy="3002915"/>
          </a:xfrm>
          <a:prstGeom prst="rect">
            <a:avLst/>
          </a:prstGeom>
        </p:spPr>
      </p:pic>
    </p:spTree>
    <p:extLst>
      <p:ext uri="{BB962C8B-B14F-4D97-AF65-F5344CB8AC3E}">
        <p14:creationId xmlns:p14="http://schemas.microsoft.com/office/powerpoint/2010/main" val="4931914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Mongo DB– Advantage</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Fast retrieval of data </a:t>
            </a:r>
          </a:p>
          <a:p>
            <a:r>
              <a:rPr lang="en-US" sz="2800" dirty="0"/>
              <a:t>Very good for document work type –</a:t>
            </a:r>
          </a:p>
          <a:p>
            <a:pPr lvl="1"/>
            <a:r>
              <a:rPr lang="en-US" sz="2800" dirty="0"/>
              <a:t>Log files</a:t>
            </a:r>
          </a:p>
          <a:p>
            <a:pPr lvl="1"/>
            <a:r>
              <a:rPr lang="en-US" sz="2800" dirty="0"/>
              <a:t>Json</a:t>
            </a:r>
          </a:p>
          <a:p>
            <a:pPr lvl="1"/>
            <a:r>
              <a:rPr lang="en-US" sz="2800" dirty="0"/>
              <a:t>XML</a:t>
            </a:r>
          </a:p>
          <a:p>
            <a:r>
              <a:rPr lang="en-US" sz="2800" dirty="0"/>
              <a:t>High availability </a:t>
            </a:r>
          </a:p>
          <a:p>
            <a:r>
              <a:rPr lang="en-US" sz="2800" dirty="0"/>
              <a:t>Have is own query language </a:t>
            </a:r>
          </a:p>
          <a:p>
            <a:r>
              <a:rPr lang="en-US" sz="2800" dirty="0"/>
              <a:t>Good for manage your data – Sharding </a:t>
            </a:r>
          </a:p>
          <a:p>
            <a:pPr lvl="1"/>
            <a:endParaRPr lang="en-US" sz="2800" dirty="0"/>
          </a:p>
        </p:txBody>
      </p:sp>
    </p:spTree>
    <p:extLst>
      <p:ext uri="{BB962C8B-B14F-4D97-AF65-F5344CB8AC3E}">
        <p14:creationId xmlns:p14="http://schemas.microsoft.com/office/powerpoint/2010/main" val="4253706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VS SQL</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תיבת טקסט 2">
            <a:extLst>
              <a:ext uri="{FF2B5EF4-FFF2-40B4-BE49-F238E27FC236}">
                <a16:creationId xmlns:a16="http://schemas.microsoft.com/office/drawing/2014/main" id="{94047569-24C6-4C03-B444-47AED5B107CF}"/>
              </a:ext>
            </a:extLst>
          </p:cNvPr>
          <p:cNvSpPr txBox="1"/>
          <p:nvPr/>
        </p:nvSpPr>
        <p:spPr>
          <a:xfrm>
            <a:off x="6415314" y="4003715"/>
            <a:ext cx="4550229" cy="584775"/>
          </a:xfrm>
          <a:prstGeom prst="rect">
            <a:avLst/>
          </a:prstGeom>
          <a:noFill/>
        </p:spPr>
        <p:txBody>
          <a:bodyPr wrap="square" rtlCol="0">
            <a:spAutoFit/>
          </a:bodyPr>
          <a:lstStyle/>
          <a:p>
            <a:pPr algn="ctr"/>
            <a:r>
              <a:rPr lang="en-US" sz="3200" b="1" dirty="0"/>
              <a:t>db.collection.find({})</a:t>
            </a:r>
          </a:p>
        </p:txBody>
      </p:sp>
      <p:sp>
        <p:nvSpPr>
          <p:cNvPr id="8" name="תיבת טקסט 7">
            <a:extLst>
              <a:ext uri="{FF2B5EF4-FFF2-40B4-BE49-F238E27FC236}">
                <a16:creationId xmlns:a16="http://schemas.microsoft.com/office/drawing/2014/main" id="{F12880FA-5949-49E3-929E-9954C9904C48}"/>
              </a:ext>
            </a:extLst>
          </p:cNvPr>
          <p:cNvSpPr txBox="1"/>
          <p:nvPr/>
        </p:nvSpPr>
        <p:spPr>
          <a:xfrm>
            <a:off x="6096000" y="2193207"/>
            <a:ext cx="5064816" cy="584775"/>
          </a:xfrm>
          <a:prstGeom prst="rect">
            <a:avLst/>
          </a:prstGeom>
          <a:noFill/>
        </p:spPr>
        <p:txBody>
          <a:bodyPr wrap="square" rtlCol="0">
            <a:spAutoFit/>
          </a:bodyPr>
          <a:lstStyle/>
          <a:p>
            <a:pPr algn="ctr"/>
            <a:r>
              <a:rPr lang="en-US" sz="3200" b="1" dirty="0"/>
              <a:t>Select * from collection</a:t>
            </a:r>
          </a:p>
        </p:txBody>
      </p:sp>
      <p:sp>
        <p:nvSpPr>
          <p:cNvPr id="10" name="חץ: ימינה 9">
            <a:extLst>
              <a:ext uri="{FF2B5EF4-FFF2-40B4-BE49-F238E27FC236}">
                <a16:creationId xmlns:a16="http://schemas.microsoft.com/office/drawing/2014/main" id="{F615F2C7-F11D-4788-9E8C-DF5C2912D40E}"/>
              </a:ext>
            </a:extLst>
          </p:cNvPr>
          <p:cNvSpPr/>
          <p:nvPr/>
        </p:nvSpPr>
        <p:spPr>
          <a:xfrm rot="5400000">
            <a:off x="8072796" y="2988772"/>
            <a:ext cx="798285" cy="62256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מציין מיקום תוכן 2">
            <a:extLst>
              <a:ext uri="{FF2B5EF4-FFF2-40B4-BE49-F238E27FC236}">
                <a16:creationId xmlns:a16="http://schemas.microsoft.com/office/drawing/2014/main" id="{A07058BD-0CF6-4D80-AA50-34C466A8DEAA}"/>
              </a:ext>
            </a:extLst>
          </p:cNvPr>
          <p:cNvSpPr txBox="1">
            <a:spLocks/>
          </p:cNvSpPr>
          <p:nvPr/>
        </p:nvSpPr>
        <p:spPr>
          <a:xfrm>
            <a:off x="953742" y="1407671"/>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Search something </a:t>
            </a:r>
            <a:endParaRPr lang="en-US" sz="2400" dirty="0"/>
          </a:p>
        </p:txBody>
      </p:sp>
    </p:spTree>
    <p:extLst>
      <p:ext uri="{BB962C8B-B14F-4D97-AF65-F5344CB8AC3E}">
        <p14:creationId xmlns:p14="http://schemas.microsoft.com/office/powerpoint/2010/main" val="5019093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VS SQL</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מציין מיקום תוכן 2">
            <a:extLst>
              <a:ext uri="{FF2B5EF4-FFF2-40B4-BE49-F238E27FC236}">
                <a16:creationId xmlns:a16="http://schemas.microsoft.com/office/drawing/2014/main" id="{A07058BD-0CF6-4D80-AA50-34C466A8DEAA}"/>
              </a:ext>
            </a:extLst>
          </p:cNvPr>
          <p:cNvSpPr txBox="1">
            <a:spLocks/>
          </p:cNvSpPr>
          <p:nvPr/>
        </p:nvSpPr>
        <p:spPr>
          <a:xfrm>
            <a:off x="953742" y="1407671"/>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Search something with filter </a:t>
            </a:r>
            <a:endParaRPr lang="en-US" sz="2400" dirty="0"/>
          </a:p>
        </p:txBody>
      </p:sp>
      <p:sp>
        <p:nvSpPr>
          <p:cNvPr id="4" name="תיבת טקסט 3">
            <a:extLst>
              <a:ext uri="{FF2B5EF4-FFF2-40B4-BE49-F238E27FC236}">
                <a16:creationId xmlns:a16="http://schemas.microsoft.com/office/drawing/2014/main" id="{F0B0EACB-BF39-43A0-88ED-A3DCA4748A45}"/>
              </a:ext>
            </a:extLst>
          </p:cNvPr>
          <p:cNvSpPr txBox="1"/>
          <p:nvPr/>
        </p:nvSpPr>
        <p:spPr>
          <a:xfrm>
            <a:off x="5964701" y="4382424"/>
            <a:ext cx="5443527" cy="584775"/>
          </a:xfrm>
          <a:prstGeom prst="rect">
            <a:avLst/>
          </a:prstGeom>
          <a:noFill/>
        </p:spPr>
        <p:txBody>
          <a:bodyPr wrap="square" rtlCol="0">
            <a:spAutoFit/>
          </a:bodyPr>
          <a:lstStyle/>
          <a:p>
            <a:pPr algn="ctr"/>
            <a:r>
              <a:rPr lang="en-US" sz="3200" b="1" dirty="0"/>
              <a:t>db.collection.find({AGE:26})</a:t>
            </a:r>
          </a:p>
        </p:txBody>
      </p:sp>
      <p:sp>
        <p:nvSpPr>
          <p:cNvPr id="6" name="תיבת טקסט 5">
            <a:extLst>
              <a:ext uri="{FF2B5EF4-FFF2-40B4-BE49-F238E27FC236}">
                <a16:creationId xmlns:a16="http://schemas.microsoft.com/office/drawing/2014/main" id="{4BF150A8-98DB-49B5-A345-209AF2FF0865}"/>
              </a:ext>
            </a:extLst>
          </p:cNvPr>
          <p:cNvSpPr txBox="1"/>
          <p:nvPr/>
        </p:nvSpPr>
        <p:spPr>
          <a:xfrm>
            <a:off x="5842774" y="1936967"/>
            <a:ext cx="5064816" cy="1077218"/>
          </a:xfrm>
          <a:prstGeom prst="rect">
            <a:avLst/>
          </a:prstGeom>
          <a:noFill/>
        </p:spPr>
        <p:txBody>
          <a:bodyPr wrap="square" rtlCol="0">
            <a:spAutoFit/>
          </a:bodyPr>
          <a:lstStyle/>
          <a:p>
            <a:pPr algn="ctr"/>
            <a:r>
              <a:rPr lang="en-US" sz="3200" b="1" dirty="0"/>
              <a:t>Select * from collection</a:t>
            </a:r>
          </a:p>
          <a:p>
            <a:pPr algn="ctr"/>
            <a:r>
              <a:rPr lang="en-US" sz="3200" b="1" dirty="0"/>
              <a:t>WHERE AGE=26</a:t>
            </a:r>
          </a:p>
        </p:txBody>
      </p:sp>
      <p:sp>
        <p:nvSpPr>
          <p:cNvPr id="7" name="חץ: ימינה 6">
            <a:extLst>
              <a:ext uri="{FF2B5EF4-FFF2-40B4-BE49-F238E27FC236}">
                <a16:creationId xmlns:a16="http://schemas.microsoft.com/office/drawing/2014/main" id="{74429D70-EF67-4E27-B2CA-A1012550EB4C}"/>
              </a:ext>
            </a:extLst>
          </p:cNvPr>
          <p:cNvSpPr/>
          <p:nvPr/>
        </p:nvSpPr>
        <p:spPr>
          <a:xfrm rot="5400000">
            <a:off x="8287322" y="3247638"/>
            <a:ext cx="798285" cy="62256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7804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RDBMS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3200" dirty="0"/>
              <a:t>Relational Database</a:t>
            </a:r>
          </a:p>
          <a:p>
            <a:r>
              <a:rPr lang="en-US" sz="3200" dirty="0"/>
              <a:t>Built on Tables </a:t>
            </a:r>
          </a:p>
          <a:p>
            <a:r>
              <a:rPr lang="en-US" sz="3200" dirty="0"/>
              <a:t>Each Table represent something in the real world</a:t>
            </a:r>
          </a:p>
          <a:p>
            <a:r>
              <a:rPr lang="en-US" sz="3200" dirty="0"/>
              <a:t>Connection = Join</a:t>
            </a:r>
          </a:p>
          <a:p>
            <a:r>
              <a:rPr lang="en-US" sz="3200" dirty="0"/>
              <a:t>Normalization</a:t>
            </a:r>
            <a:endParaRPr lang="he-IL" sz="3200" dirty="0"/>
          </a:p>
          <a:p>
            <a:r>
              <a:rPr lang="en-US" sz="3200" dirty="0"/>
              <a:t>Using SQL for query languages</a:t>
            </a:r>
          </a:p>
        </p:txBody>
      </p:sp>
    </p:spTree>
    <p:extLst>
      <p:ext uri="{BB962C8B-B14F-4D97-AF65-F5344CB8AC3E}">
        <p14:creationId xmlns:p14="http://schemas.microsoft.com/office/powerpoint/2010/main" val="30145149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VS SQL</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מציין מיקום תוכן 2">
            <a:extLst>
              <a:ext uri="{FF2B5EF4-FFF2-40B4-BE49-F238E27FC236}">
                <a16:creationId xmlns:a16="http://schemas.microsoft.com/office/drawing/2014/main" id="{A07058BD-0CF6-4D80-AA50-34C466A8DEAA}"/>
              </a:ext>
            </a:extLst>
          </p:cNvPr>
          <p:cNvSpPr txBox="1">
            <a:spLocks/>
          </p:cNvSpPr>
          <p:nvPr/>
        </p:nvSpPr>
        <p:spPr>
          <a:xfrm>
            <a:off x="953742" y="1407671"/>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Search something with filter </a:t>
            </a:r>
            <a:endParaRPr lang="en-US" sz="2400" dirty="0"/>
          </a:p>
        </p:txBody>
      </p:sp>
      <p:sp>
        <p:nvSpPr>
          <p:cNvPr id="4" name="תיבת טקסט 3">
            <a:extLst>
              <a:ext uri="{FF2B5EF4-FFF2-40B4-BE49-F238E27FC236}">
                <a16:creationId xmlns:a16="http://schemas.microsoft.com/office/drawing/2014/main" id="{F0B0EACB-BF39-43A0-88ED-A3DCA4748A45}"/>
              </a:ext>
            </a:extLst>
          </p:cNvPr>
          <p:cNvSpPr txBox="1"/>
          <p:nvPr/>
        </p:nvSpPr>
        <p:spPr>
          <a:xfrm>
            <a:off x="4422371" y="4382424"/>
            <a:ext cx="6985857" cy="584775"/>
          </a:xfrm>
          <a:prstGeom prst="rect">
            <a:avLst/>
          </a:prstGeom>
          <a:noFill/>
        </p:spPr>
        <p:txBody>
          <a:bodyPr wrap="square" rtlCol="0">
            <a:spAutoFit/>
          </a:bodyPr>
          <a:lstStyle/>
          <a:p>
            <a:r>
              <a:rPr lang="en-US" sz="3200" b="1" dirty="0"/>
              <a:t>db.collection.find({AGE:{$in{[26,25]}})</a:t>
            </a:r>
          </a:p>
        </p:txBody>
      </p:sp>
      <p:sp>
        <p:nvSpPr>
          <p:cNvPr id="6" name="תיבת טקסט 5">
            <a:extLst>
              <a:ext uri="{FF2B5EF4-FFF2-40B4-BE49-F238E27FC236}">
                <a16:creationId xmlns:a16="http://schemas.microsoft.com/office/drawing/2014/main" id="{4BF150A8-98DB-49B5-A345-209AF2FF0865}"/>
              </a:ext>
            </a:extLst>
          </p:cNvPr>
          <p:cNvSpPr txBox="1"/>
          <p:nvPr/>
        </p:nvSpPr>
        <p:spPr>
          <a:xfrm>
            <a:off x="5842774" y="1936967"/>
            <a:ext cx="5064816" cy="1077218"/>
          </a:xfrm>
          <a:prstGeom prst="rect">
            <a:avLst/>
          </a:prstGeom>
          <a:noFill/>
        </p:spPr>
        <p:txBody>
          <a:bodyPr wrap="square" rtlCol="0">
            <a:spAutoFit/>
          </a:bodyPr>
          <a:lstStyle/>
          <a:p>
            <a:r>
              <a:rPr lang="en-US" sz="3200" b="1" dirty="0"/>
              <a:t>Select * from collection</a:t>
            </a:r>
          </a:p>
          <a:p>
            <a:r>
              <a:rPr lang="en-US" sz="3200" b="1" dirty="0"/>
              <a:t>WHERE AGE IN (26,25)</a:t>
            </a:r>
          </a:p>
        </p:txBody>
      </p:sp>
      <p:sp>
        <p:nvSpPr>
          <p:cNvPr id="7" name="חץ: ימינה 6">
            <a:extLst>
              <a:ext uri="{FF2B5EF4-FFF2-40B4-BE49-F238E27FC236}">
                <a16:creationId xmlns:a16="http://schemas.microsoft.com/office/drawing/2014/main" id="{74429D70-EF67-4E27-B2CA-A1012550EB4C}"/>
              </a:ext>
            </a:extLst>
          </p:cNvPr>
          <p:cNvSpPr/>
          <p:nvPr/>
        </p:nvSpPr>
        <p:spPr>
          <a:xfrm rot="5400000">
            <a:off x="8287322" y="3247638"/>
            <a:ext cx="798285" cy="62256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2674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VS SQL</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מציין מיקום תוכן 2">
            <a:extLst>
              <a:ext uri="{FF2B5EF4-FFF2-40B4-BE49-F238E27FC236}">
                <a16:creationId xmlns:a16="http://schemas.microsoft.com/office/drawing/2014/main" id="{A07058BD-0CF6-4D80-AA50-34C466A8DEAA}"/>
              </a:ext>
            </a:extLst>
          </p:cNvPr>
          <p:cNvSpPr txBox="1">
            <a:spLocks/>
          </p:cNvSpPr>
          <p:nvPr/>
        </p:nvSpPr>
        <p:spPr>
          <a:xfrm>
            <a:off x="953742" y="1407671"/>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Search something with filter </a:t>
            </a:r>
            <a:endParaRPr lang="en-US" sz="2400" dirty="0"/>
          </a:p>
        </p:txBody>
      </p:sp>
      <p:sp>
        <p:nvSpPr>
          <p:cNvPr id="4" name="תיבת טקסט 3">
            <a:extLst>
              <a:ext uri="{FF2B5EF4-FFF2-40B4-BE49-F238E27FC236}">
                <a16:creationId xmlns:a16="http://schemas.microsoft.com/office/drawing/2014/main" id="{F0B0EACB-BF39-43A0-88ED-A3DCA4748A45}"/>
              </a:ext>
            </a:extLst>
          </p:cNvPr>
          <p:cNvSpPr txBox="1"/>
          <p:nvPr/>
        </p:nvSpPr>
        <p:spPr>
          <a:xfrm>
            <a:off x="4422371" y="4382424"/>
            <a:ext cx="6985857" cy="584775"/>
          </a:xfrm>
          <a:prstGeom prst="rect">
            <a:avLst/>
          </a:prstGeom>
          <a:noFill/>
        </p:spPr>
        <p:txBody>
          <a:bodyPr wrap="square" rtlCol="0">
            <a:spAutoFit/>
          </a:bodyPr>
          <a:lstStyle/>
          <a:p>
            <a:r>
              <a:rPr lang="en-US" sz="3200" b="1" dirty="0"/>
              <a:t>db.collection.find({AGE:26,ID{$lt:30}})</a:t>
            </a:r>
          </a:p>
        </p:txBody>
      </p:sp>
      <p:sp>
        <p:nvSpPr>
          <p:cNvPr id="6" name="תיבת טקסט 5">
            <a:extLst>
              <a:ext uri="{FF2B5EF4-FFF2-40B4-BE49-F238E27FC236}">
                <a16:creationId xmlns:a16="http://schemas.microsoft.com/office/drawing/2014/main" id="{4BF150A8-98DB-49B5-A345-209AF2FF0865}"/>
              </a:ext>
            </a:extLst>
          </p:cNvPr>
          <p:cNvSpPr txBox="1"/>
          <p:nvPr/>
        </p:nvSpPr>
        <p:spPr>
          <a:xfrm>
            <a:off x="5087389" y="1936967"/>
            <a:ext cx="5820201" cy="1077218"/>
          </a:xfrm>
          <a:prstGeom prst="rect">
            <a:avLst/>
          </a:prstGeom>
          <a:noFill/>
        </p:spPr>
        <p:txBody>
          <a:bodyPr wrap="square" rtlCol="0">
            <a:spAutoFit/>
          </a:bodyPr>
          <a:lstStyle/>
          <a:p>
            <a:pPr algn="ctr"/>
            <a:r>
              <a:rPr lang="en-US" sz="3200" b="1" dirty="0"/>
              <a:t>Select * from collection</a:t>
            </a:r>
          </a:p>
          <a:p>
            <a:pPr algn="ctr"/>
            <a:r>
              <a:rPr lang="en-US" sz="3200" b="1" dirty="0"/>
              <a:t>WHERE AGE=26 AND ID&lt;30</a:t>
            </a:r>
          </a:p>
        </p:txBody>
      </p:sp>
      <p:sp>
        <p:nvSpPr>
          <p:cNvPr id="7" name="חץ: ימינה 6">
            <a:extLst>
              <a:ext uri="{FF2B5EF4-FFF2-40B4-BE49-F238E27FC236}">
                <a16:creationId xmlns:a16="http://schemas.microsoft.com/office/drawing/2014/main" id="{74429D70-EF67-4E27-B2CA-A1012550EB4C}"/>
              </a:ext>
            </a:extLst>
          </p:cNvPr>
          <p:cNvSpPr/>
          <p:nvPr/>
        </p:nvSpPr>
        <p:spPr>
          <a:xfrm rot="5400000">
            <a:off x="8287322" y="3247638"/>
            <a:ext cx="798285" cy="62256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37964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VS SQL</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מציין מיקום תוכן 2">
            <a:extLst>
              <a:ext uri="{FF2B5EF4-FFF2-40B4-BE49-F238E27FC236}">
                <a16:creationId xmlns:a16="http://schemas.microsoft.com/office/drawing/2014/main" id="{A07058BD-0CF6-4D80-AA50-34C466A8DEAA}"/>
              </a:ext>
            </a:extLst>
          </p:cNvPr>
          <p:cNvSpPr txBox="1">
            <a:spLocks/>
          </p:cNvSpPr>
          <p:nvPr/>
        </p:nvSpPr>
        <p:spPr>
          <a:xfrm>
            <a:off x="953742" y="1407671"/>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Search something with filter and function</a:t>
            </a:r>
          </a:p>
          <a:p>
            <a:pPr marL="0" indent="0">
              <a:buNone/>
            </a:pPr>
            <a:endParaRPr lang="en-US" sz="2400" dirty="0"/>
          </a:p>
        </p:txBody>
      </p:sp>
      <p:sp>
        <p:nvSpPr>
          <p:cNvPr id="3" name="חץ: ימינה 2">
            <a:extLst>
              <a:ext uri="{FF2B5EF4-FFF2-40B4-BE49-F238E27FC236}">
                <a16:creationId xmlns:a16="http://schemas.microsoft.com/office/drawing/2014/main" id="{B2D87E7E-07E0-4F49-8395-0ABAFB0865D0}"/>
              </a:ext>
            </a:extLst>
          </p:cNvPr>
          <p:cNvSpPr/>
          <p:nvPr/>
        </p:nvSpPr>
        <p:spPr>
          <a:xfrm>
            <a:off x="4013282" y="3249310"/>
            <a:ext cx="798285" cy="62256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תמונה 8">
            <a:extLst>
              <a:ext uri="{FF2B5EF4-FFF2-40B4-BE49-F238E27FC236}">
                <a16:creationId xmlns:a16="http://schemas.microsoft.com/office/drawing/2014/main" id="{B86867EB-4112-4964-9AAF-A3CA07C9BBD4}"/>
              </a:ext>
            </a:extLst>
          </p:cNvPr>
          <p:cNvPicPr>
            <a:picLocks noChangeAspect="1"/>
          </p:cNvPicPr>
          <p:nvPr/>
        </p:nvPicPr>
        <p:blipFill>
          <a:blip r:embed="rId3"/>
          <a:stretch>
            <a:fillRect/>
          </a:stretch>
        </p:blipFill>
        <p:spPr>
          <a:xfrm>
            <a:off x="891947" y="2655755"/>
            <a:ext cx="2407421" cy="1546489"/>
          </a:xfrm>
          <a:prstGeom prst="rect">
            <a:avLst/>
          </a:prstGeom>
          <a:ln w="38100">
            <a:solidFill>
              <a:schemeClr val="tx1"/>
            </a:solidFill>
          </a:ln>
        </p:spPr>
      </p:pic>
      <p:pic>
        <p:nvPicPr>
          <p:cNvPr id="11" name="תמונה 10">
            <a:extLst>
              <a:ext uri="{FF2B5EF4-FFF2-40B4-BE49-F238E27FC236}">
                <a16:creationId xmlns:a16="http://schemas.microsoft.com/office/drawing/2014/main" id="{F2D40090-7D2F-4742-BE07-1F3B83A4E667}"/>
              </a:ext>
            </a:extLst>
          </p:cNvPr>
          <p:cNvPicPr>
            <a:picLocks noChangeAspect="1"/>
          </p:cNvPicPr>
          <p:nvPr/>
        </p:nvPicPr>
        <p:blipFill>
          <a:blip r:embed="rId4"/>
          <a:stretch>
            <a:fillRect/>
          </a:stretch>
        </p:blipFill>
        <p:spPr>
          <a:xfrm>
            <a:off x="5525481" y="2816819"/>
            <a:ext cx="5233094" cy="1954213"/>
          </a:xfrm>
          <a:prstGeom prst="rect">
            <a:avLst/>
          </a:prstGeom>
          <a:ln w="38100">
            <a:solidFill>
              <a:schemeClr val="tx1"/>
            </a:solidFill>
          </a:ln>
        </p:spPr>
      </p:pic>
    </p:spTree>
    <p:extLst>
      <p:ext uri="{BB962C8B-B14F-4D97-AF65-F5344CB8AC3E}">
        <p14:creationId xmlns:p14="http://schemas.microsoft.com/office/powerpoint/2010/main" val="1879958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VS SQL</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מציין מיקום תוכן 2">
            <a:extLst>
              <a:ext uri="{FF2B5EF4-FFF2-40B4-BE49-F238E27FC236}">
                <a16:creationId xmlns:a16="http://schemas.microsoft.com/office/drawing/2014/main" id="{A07058BD-0CF6-4D80-AA50-34C466A8DEAA}"/>
              </a:ext>
            </a:extLst>
          </p:cNvPr>
          <p:cNvSpPr txBox="1">
            <a:spLocks/>
          </p:cNvSpPr>
          <p:nvPr/>
        </p:nvSpPr>
        <p:spPr>
          <a:xfrm>
            <a:off x="953742" y="1407671"/>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Create processes </a:t>
            </a:r>
          </a:p>
          <a:p>
            <a:pPr marL="0" indent="0">
              <a:buNone/>
            </a:pPr>
            <a:endParaRPr lang="en-US" sz="2400" dirty="0"/>
          </a:p>
        </p:txBody>
      </p:sp>
      <p:sp>
        <p:nvSpPr>
          <p:cNvPr id="4" name="חץ: ימינה 3">
            <a:extLst>
              <a:ext uri="{FF2B5EF4-FFF2-40B4-BE49-F238E27FC236}">
                <a16:creationId xmlns:a16="http://schemas.microsoft.com/office/drawing/2014/main" id="{D7F462FA-FB79-4692-9E91-FF84033A69C9}"/>
              </a:ext>
            </a:extLst>
          </p:cNvPr>
          <p:cNvSpPr/>
          <p:nvPr/>
        </p:nvSpPr>
        <p:spPr>
          <a:xfrm>
            <a:off x="4310767" y="3213380"/>
            <a:ext cx="798285" cy="62256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6" name="תמונה 5">
            <a:extLst>
              <a:ext uri="{FF2B5EF4-FFF2-40B4-BE49-F238E27FC236}">
                <a16:creationId xmlns:a16="http://schemas.microsoft.com/office/drawing/2014/main" id="{DE1D87AF-A761-4EED-BA01-DD397A22C063}"/>
              </a:ext>
            </a:extLst>
          </p:cNvPr>
          <p:cNvPicPr>
            <a:picLocks noChangeAspect="1"/>
          </p:cNvPicPr>
          <p:nvPr/>
        </p:nvPicPr>
        <p:blipFill>
          <a:blip r:embed="rId3"/>
          <a:stretch>
            <a:fillRect/>
          </a:stretch>
        </p:blipFill>
        <p:spPr>
          <a:xfrm>
            <a:off x="953742" y="1978264"/>
            <a:ext cx="3124590" cy="2741987"/>
          </a:xfrm>
          <a:prstGeom prst="rect">
            <a:avLst/>
          </a:prstGeom>
          <a:ln w="38100">
            <a:solidFill>
              <a:schemeClr val="tx1"/>
            </a:solidFill>
          </a:ln>
        </p:spPr>
      </p:pic>
      <p:pic>
        <p:nvPicPr>
          <p:cNvPr id="7" name="תמונה 6">
            <a:extLst>
              <a:ext uri="{FF2B5EF4-FFF2-40B4-BE49-F238E27FC236}">
                <a16:creationId xmlns:a16="http://schemas.microsoft.com/office/drawing/2014/main" id="{01649321-3105-41DC-B549-B342F23D4CF4}"/>
              </a:ext>
            </a:extLst>
          </p:cNvPr>
          <p:cNvPicPr>
            <a:picLocks noChangeAspect="1"/>
          </p:cNvPicPr>
          <p:nvPr/>
        </p:nvPicPr>
        <p:blipFill>
          <a:blip r:embed="rId4"/>
          <a:stretch>
            <a:fillRect/>
          </a:stretch>
        </p:blipFill>
        <p:spPr>
          <a:xfrm>
            <a:off x="5548254" y="2439647"/>
            <a:ext cx="4626078" cy="1978706"/>
          </a:xfrm>
          <a:prstGeom prst="rect">
            <a:avLst/>
          </a:prstGeom>
          <a:ln w="38100">
            <a:solidFill>
              <a:schemeClr val="tx1"/>
            </a:solidFill>
          </a:ln>
        </p:spPr>
      </p:pic>
    </p:spTree>
    <p:extLst>
      <p:ext uri="{BB962C8B-B14F-4D97-AF65-F5344CB8AC3E}">
        <p14:creationId xmlns:p14="http://schemas.microsoft.com/office/powerpoint/2010/main" val="36108324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VS SQL</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מציין מיקום תוכן 2">
            <a:extLst>
              <a:ext uri="{FF2B5EF4-FFF2-40B4-BE49-F238E27FC236}">
                <a16:creationId xmlns:a16="http://schemas.microsoft.com/office/drawing/2014/main" id="{A07058BD-0CF6-4D80-AA50-34C466A8DEAA}"/>
              </a:ext>
            </a:extLst>
          </p:cNvPr>
          <p:cNvSpPr txBox="1">
            <a:spLocks/>
          </p:cNvSpPr>
          <p:nvPr/>
        </p:nvSpPr>
        <p:spPr>
          <a:xfrm>
            <a:off x="953742" y="1407671"/>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Delete processes </a:t>
            </a:r>
          </a:p>
          <a:p>
            <a:pPr marL="0" indent="0">
              <a:buNone/>
            </a:pPr>
            <a:endParaRPr lang="en-US" sz="2400" dirty="0"/>
          </a:p>
        </p:txBody>
      </p:sp>
      <p:sp>
        <p:nvSpPr>
          <p:cNvPr id="3" name="חץ: ימינה 2">
            <a:extLst>
              <a:ext uri="{FF2B5EF4-FFF2-40B4-BE49-F238E27FC236}">
                <a16:creationId xmlns:a16="http://schemas.microsoft.com/office/drawing/2014/main" id="{93BF1B08-E1AF-4B05-A00E-C75152C91836}"/>
              </a:ext>
            </a:extLst>
          </p:cNvPr>
          <p:cNvSpPr/>
          <p:nvPr/>
        </p:nvSpPr>
        <p:spPr>
          <a:xfrm>
            <a:off x="4441702" y="3201950"/>
            <a:ext cx="798285" cy="62256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9" name="תמונה 8">
            <a:extLst>
              <a:ext uri="{FF2B5EF4-FFF2-40B4-BE49-F238E27FC236}">
                <a16:creationId xmlns:a16="http://schemas.microsoft.com/office/drawing/2014/main" id="{DFE761BE-3E36-4093-BB8C-547CF05C68E9}"/>
              </a:ext>
            </a:extLst>
          </p:cNvPr>
          <p:cNvPicPr>
            <a:picLocks noChangeAspect="1"/>
          </p:cNvPicPr>
          <p:nvPr/>
        </p:nvPicPr>
        <p:blipFill>
          <a:blip r:embed="rId3"/>
          <a:stretch>
            <a:fillRect/>
          </a:stretch>
        </p:blipFill>
        <p:spPr>
          <a:xfrm>
            <a:off x="953742" y="3033485"/>
            <a:ext cx="3048758" cy="791029"/>
          </a:xfrm>
          <a:prstGeom prst="rect">
            <a:avLst/>
          </a:prstGeom>
          <a:ln w="38100">
            <a:solidFill>
              <a:schemeClr val="tx1"/>
            </a:solidFill>
          </a:ln>
        </p:spPr>
      </p:pic>
      <p:pic>
        <p:nvPicPr>
          <p:cNvPr id="11" name="תמונה 10">
            <a:extLst>
              <a:ext uri="{FF2B5EF4-FFF2-40B4-BE49-F238E27FC236}">
                <a16:creationId xmlns:a16="http://schemas.microsoft.com/office/drawing/2014/main" id="{F61EA926-D0B5-4072-87E7-E43A5BB4265C}"/>
              </a:ext>
            </a:extLst>
          </p:cNvPr>
          <p:cNvPicPr>
            <a:picLocks noChangeAspect="1"/>
          </p:cNvPicPr>
          <p:nvPr/>
        </p:nvPicPr>
        <p:blipFill>
          <a:blip r:embed="rId4"/>
          <a:stretch>
            <a:fillRect/>
          </a:stretch>
        </p:blipFill>
        <p:spPr>
          <a:xfrm>
            <a:off x="5457620" y="2975767"/>
            <a:ext cx="5871029" cy="906463"/>
          </a:xfrm>
          <a:prstGeom prst="rect">
            <a:avLst/>
          </a:prstGeom>
          <a:ln w="38100">
            <a:solidFill>
              <a:schemeClr val="tx1"/>
            </a:solidFill>
          </a:ln>
        </p:spPr>
      </p:pic>
    </p:spTree>
    <p:extLst>
      <p:ext uri="{BB962C8B-B14F-4D97-AF65-F5344CB8AC3E}">
        <p14:creationId xmlns:p14="http://schemas.microsoft.com/office/powerpoint/2010/main" val="29902906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VS SQL</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מציין מיקום תוכן 2">
            <a:extLst>
              <a:ext uri="{FF2B5EF4-FFF2-40B4-BE49-F238E27FC236}">
                <a16:creationId xmlns:a16="http://schemas.microsoft.com/office/drawing/2014/main" id="{A07058BD-0CF6-4D80-AA50-34C466A8DEAA}"/>
              </a:ext>
            </a:extLst>
          </p:cNvPr>
          <p:cNvSpPr txBox="1">
            <a:spLocks/>
          </p:cNvSpPr>
          <p:nvPr/>
        </p:nvSpPr>
        <p:spPr>
          <a:xfrm>
            <a:off x="953742" y="1407671"/>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Indexing processes </a:t>
            </a:r>
          </a:p>
          <a:p>
            <a:pPr marL="0" indent="0">
              <a:buNone/>
            </a:pPr>
            <a:endParaRPr lang="en-US" sz="2400" dirty="0"/>
          </a:p>
        </p:txBody>
      </p:sp>
      <p:sp>
        <p:nvSpPr>
          <p:cNvPr id="4" name="חץ: ימינה 3">
            <a:extLst>
              <a:ext uri="{FF2B5EF4-FFF2-40B4-BE49-F238E27FC236}">
                <a16:creationId xmlns:a16="http://schemas.microsoft.com/office/drawing/2014/main" id="{D2FA8305-54B5-40C1-A19A-B34FC686A397}"/>
              </a:ext>
            </a:extLst>
          </p:cNvPr>
          <p:cNvSpPr/>
          <p:nvPr/>
        </p:nvSpPr>
        <p:spPr>
          <a:xfrm>
            <a:off x="4688309" y="3117718"/>
            <a:ext cx="798285" cy="62256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6" name="תמונה 5">
            <a:extLst>
              <a:ext uri="{FF2B5EF4-FFF2-40B4-BE49-F238E27FC236}">
                <a16:creationId xmlns:a16="http://schemas.microsoft.com/office/drawing/2014/main" id="{4CFC5104-1866-44F4-B91C-C26E4BEE7067}"/>
              </a:ext>
            </a:extLst>
          </p:cNvPr>
          <p:cNvPicPr>
            <a:picLocks noChangeAspect="1"/>
          </p:cNvPicPr>
          <p:nvPr/>
        </p:nvPicPr>
        <p:blipFill>
          <a:blip r:embed="rId3"/>
          <a:stretch>
            <a:fillRect/>
          </a:stretch>
        </p:blipFill>
        <p:spPr>
          <a:xfrm>
            <a:off x="819736" y="2914473"/>
            <a:ext cx="3547154" cy="1123119"/>
          </a:xfrm>
          <a:prstGeom prst="rect">
            <a:avLst/>
          </a:prstGeom>
          <a:ln w="38100">
            <a:solidFill>
              <a:schemeClr val="tx1"/>
            </a:solidFill>
          </a:ln>
        </p:spPr>
      </p:pic>
      <p:pic>
        <p:nvPicPr>
          <p:cNvPr id="7" name="תמונה 6">
            <a:extLst>
              <a:ext uri="{FF2B5EF4-FFF2-40B4-BE49-F238E27FC236}">
                <a16:creationId xmlns:a16="http://schemas.microsoft.com/office/drawing/2014/main" id="{2AF357E4-5E69-4317-B4E9-647C019E58D6}"/>
              </a:ext>
            </a:extLst>
          </p:cNvPr>
          <p:cNvPicPr>
            <a:picLocks noChangeAspect="1"/>
          </p:cNvPicPr>
          <p:nvPr/>
        </p:nvPicPr>
        <p:blipFill>
          <a:blip r:embed="rId4"/>
          <a:stretch>
            <a:fillRect/>
          </a:stretch>
        </p:blipFill>
        <p:spPr>
          <a:xfrm>
            <a:off x="5808014" y="3164750"/>
            <a:ext cx="5564250" cy="733522"/>
          </a:xfrm>
          <a:prstGeom prst="rect">
            <a:avLst/>
          </a:prstGeom>
          <a:ln w="38100">
            <a:solidFill>
              <a:schemeClr val="tx1"/>
            </a:solidFill>
          </a:ln>
        </p:spPr>
      </p:pic>
    </p:spTree>
    <p:extLst>
      <p:ext uri="{BB962C8B-B14F-4D97-AF65-F5344CB8AC3E}">
        <p14:creationId xmlns:p14="http://schemas.microsoft.com/office/powerpoint/2010/main" val="2296434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Real Example</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מציין מיקום תוכן 2">
            <a:extLst>
              <a:ext uri="{FF2B5EF4-FFF2-40B4-BE49-F238E27FC236}">
                <a16:creationId xmlns:a16="http://schemas.microsoft.com/office/drawing/2014/main" id="{A07058BD-0CF6-4D80-AA50-34C466A8DEAA}"/>
              </a:ext>
            </a:extLst>
          </p:cNvPr>
          <p:cNvSpPr txBox="1">
            <a:spLocks/>
          </p:cNvSpPr>
          <p:nvPr/>
        </p:nvSpPr>
        <p:spPr>
          <a:xfrm>
            <a:off x="953742" y="1407671"/>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Shoe DB and Switched</a:t>
            </a:r>
          </a:p>
          <a:p>
            <a:pPr marL="0" indent="0">
              <a:buNone/>
            </a:pPr>
            <a:endParaRPr lang="en-US" sz="2400" dirty="0"/>
          </a:p>
        </p:txBody>
      </p:sp>
      <p:pic>
        <p:nvPicPr>
          <p:cNvPr id="3" name="תמונה 2">
            <a:extLst>
              <a:ext uri="{FF2B5EF4-FFF2-40B4-BE49-F238E27FC236}">
                <a16:creationId xmlns:a16="http://schemas.microsoft.com/office/drawing/2014/main" id="{97B98401-5BB6-48E2-86D7-3B413A16069D}"/>
              </a:ext>
            </a:extLst>
          </p:cNvPr>
          <p:cNvPicPr/>
          <p:nvPr/>
        </p:nvPicPr>
        <p:blipFill>
          <a:blip r:embed="rId3"/>
          <a:stretch>
            <a:fillRect/>
          </a:stretch>
        </p:blipFill>
        <p:spPr>
          <a:xfrm>
            <a:off x="1858067" y="2675062"/>
            <a:ext cx="5160497" cy="2775267"/>
          </a:xfrm>
          <a:prstGeom prst="rect">
            <a:avLst/>
          </a:prstGeom>
        </p:spPr>
      </p:pic>
    </p:spTree>
    <p:extLst>
      <p:ext uri="{BB962C8B-B14F-4D97-AF65-F5344CB8AC3E}">
        <p14:creationId xmlns:p14="http://schemas.microsoft.com/office/powerpoint/2010/main" val="792233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Real Example</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מציין מיקום תוכן 2">
            <a:extLst>
              <a:ext uri="{FF2B5EF4-FFF2-40B4-BE49-F238E27FC236}">
                <a16:creationId xmlns:a16="http://schemas.microsoft.com/office/drawing/2014/main" id="{A07058BD-0CF6-4D80-AA50-34C466A8DEAA}"/>
              </a:ext>
            </a:extLst>
          </p:cNvPr>
          <p:cNvSpPr txBox="1">
            <a:spLocks/>
          </p:cNvSpPr>
          <p:nvPr/>
        </p:nvSpPr>
        <p:spPr>
          <a:xfrm>
            <a:off x="953742" y="1407671"/>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Build a Collection</a:t>
            </a:r>
          </a:p>
          <a:p>
            <a:pPr marL="0" indent="0">
              <a:buNone/>
            </a:pPr>
            <a:endParaRPr lang="en-US" sz="2400" dirty="0"/>
          </a:p>
        </p:txBody>
      </p:sp>
      <p:pic>
        <p:nvPicPr>
          <p:cNvPr id="4" name="תמונה 3">
            <a:extLst>
              <a:ext uri="{FF2B5EF4-FFF2-40B4-BE49-F238E27FC236}">
                <a16:creationId xmlns:a16="http://schemas.microsoft.com/office/drawing/2014/main" id="{04512B6B-0495-4F45-9760-879D33A47F67}"/>
              </a:ext>
            </a:extLst>
          </p:cNvPr>
          <p:cNvPicPr/>
          <p:nvPr/>
        </p:nvPicPr>
        <p:blipFill>
          <a:blip r:embed="rId3"/>
          <a:stretch>
            <a:fillRect/>
          </a:stretch>
        </p:blipFill>
        <p:spPr>
          <a:xfrm>
            <a:off x="1336327" y="2328986"/>
            <a:ext cx="7239635" cy="3121343"/>
          </a:xfrm>
          <a:prstGeom prst="rect">
            <a:avLst/>
          </a:prstGeom>
        </p:spPr>
      </p:pic>
    </p:spTree>
    <p:extLst>
      <p:ext uri="{BB962C8B-B14F-4D97-AF65-F5344CB8AC3E}">
        <p14:creationId xmlns:p14="http://schemas.microsoft.com/office/powerpoint/2010/main" val="34577112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Document DB  - Real Example</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מציין מיקום תוכן 2">
            <a:extLst>
              <a:ext uri="{FF2B5EF4-FFF2-40B4-BE49-F238E27FC236}">
                <a16:creationId xmlns:a16="http://schemas.microsoft.com/office/drawing/2014/main" id="{A07058BD-0CF6-4D80-AA50-34C466A8DEAA}"/>
              </a:ext>
            </a:extLst>
          </p:cNvPr>
          <p:cNvSpPr txBox="1">
            <a:spLocks/>
          </p:cNvSpPr>
          <p:nvPr/>
        </p:nvSpPr>
        <p:spPr>
          <a:xfrm>
            <a:off x="953742" y="1407671"/>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Find specific  value </a:t>
            </a:r>
            <a:endParaRPr lang="en-US" sz="2400" dirty="0"/>
          </a:p>
        </p:txBody>
      </p:sp>
      <p:pic>
        <p:nvPicPr>
          <p:cNvPr id="3" name="תמונה 2">
            <a:extLst>
              <a:ext uri="{FF2B5EF4-FFF2-40B4-BE49-F238E27FC236}">
                <a16:creationId xmlns:a16="http://schemas.microsoft.com/office/drawing/2014/main" id="{49916D92-9AA6-40F8-9162-32E8E6E727F5}"/>
              </a:ext>
            </a:extLst>
          </p:cNvPr>
          <p:cNvPicPr/>
          <p:nvPr/>
        </p:nvPicPr>
        <p:blipFill>
          <a:blip r:embed="rId3"/>
          <a:stretch>
            <a:fillRect/>
          </a:stretch>
        </p:blipFill>
        <p:spPr>
          <a:xfrm>
            <a:off x="1222720" y="2358142"/>
            <a:ext cx="8586297" cy="2895502"/>
          </a:xfrm>
          <a:prstGeom prst="rect">
            <a:avLst/>
          </a:prstGeom>
        </p:spPr>
      </p:pic>
    </p:spTree>
    <p:extLst>
      <p:ext uri="{BB962C8B-B14F-4D97-AF65-F5344CB8AC3E}">
        <p14:creationId xmlns:p14="http://schemas.microsoft.com/office/powerpoint/2010/main" val="2507805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solidFill>
                  <a:schemeClr val="tx1"/>
                </a:solidFill>
              </a:rPr>
              <a:t>Document DB  - Example</a:t>
            </a:r>
            <a:endParaRPr lang="en-US" sz="4300" dirty="0">
              <a:solidFill>
                <a:schemeClr val="tx1"/>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Where – </a:t>
            </a:r>
          </a:p>
          <a:p>
            <a:pPr lvl="1"/>
            <a:r>
              <a:rPr lang="en-US" sz="2800" dirty="0"/>
              <a:t>Apps</a:t>
            </a:r>
          </a:p>
          <a:p>
            <a:pPr lvl="1"/>
            <a:r>
              <a:rPr lang="en-US" sz="2800" dirty="0"/>
              <a:t>Games </a:t>
            </a:r>
          </a:p>
          <a:p>
            <a:pPr lvl="1"/>
            <a:r>
              <a:rPr lang="en-US" sz="2800" dirty="0"/>
              <a:t>IOT</a:t>
            </a:r>
          </a:p>
        </p:txBody>
      </p:sp>
      <p:graphicFrame>
        <p:nvGraphicFramePr>
          <p:cNvPr id="6" name="דיאגרמה 5">
            <a:extLst>
              <a:ext uri="{FF2B5EF4-FFF2-40B4-BE49-F238E27FC236}">
                <a16:creationId xmlns:a16="http://schemas.microsoft.com/office/drawing/2014/main" id="{8657A21F-4610-40D4-BE2B-B99A13C03568}"/>
              </a:ext>
            </a:extLst>
          </p:cNvPr>
          <p:cNvGraphicFramePr/>
          <p:nvPr>
            <p:extLst>
              <p:ext uri="{D42A27DB-BD31-4B8C-83A1-F6EECF244321}">
                <p14:modId xmlns:p14="http://schemas.microsoft.com/office/powerpoint/2010/main" val="902256308"/>
              </p:ext>
            </p:extLst>
          </p:nvPr>
        </p:nvGraphicFramePr>
        <p:xfrm>
          <a:off x="3528291" y="2689707"/>
          <a:ext cx="7693892" cy="3249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2845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Relational DB - 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4" name="מלבן 3">
            <a:extLst>
              <a:ext uri="{FF2B5EF4-FFF2-40B4-BE49-F238E27FC236}">
                <a16:creationId xmlns:a16="http://schemas.microsoft.com/office/drawing/2014/main" id="{D36D688D-9C0D-4CA5-9A13-ABAE5FABB10B}"/>
              </a:ext>
            </a:extLst>
          </p:cNvPr>
          <p:cNvSpPr/>
          <p:nvPr/>
        </p:nvSpPr>
        <p:spPr>
          <a:xfrm>
            <a:off x="1789889" y="5122907"/>
            <a:ext cx="8949447" cy="9455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What we need to do if we want the user's hashtags</a:t>
            </a:r>
          </a:p>
        </p:txBody>
      </p:sp>
      <p:pic>
        <p:nvPicPr>
          <p:cNvPr id="2052" name="Picture 4" descr="Relational database data model | Download Scientific Diagram">
            <a:extLst>
              <a:ext uri="{FF2B5EF4-FFF2-40B4-BE49-F238E27FC236}">
                <a16:creationId xmlns:a16="http://schemas.microsoft.com/office/drawing/2014/main" id="{0AD45C1E-938F-4EDA-8D1F-1919D0B31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494" y="1354667"/>
            <a:ext cx="5122236" cy="368972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9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Columnar DB </a:t>
            </a:r>
            <a:r>
              <a:rPr lang="en-US" sz="4300" dirty="0">
                <a:solidFill>
                  <a:schemeClr val="tx1"/>
                </a:solidFill>
              </a:rPr>
              <a:t>– Overview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Reminder RDBMS – save row next to each other</a:t>
            </a:r>
          </a:p>
          <a:p>
            <a:pPr lvl="1"/>
            <a:r>
              <a:rPr lang="en-US" sz="2800" dirty="0"/>
              <a:t>Good for searching something about a row</a:t>
            </a:r>
          </a:p>
          <a:p>
            <a:pPr lvl="1"/>
            <a:r>
              <a:rPr lang="en-US" sz="2800" dirty="0"/>
              <a:t>But if you want to go over a column  - not so good   </a:t>
            </a:r>
          </a:p>
          <a:p>
            <a:endParaRPr lang="en-US" sz="3200" dirty="0"/>
          </a:p>
        </p:txBody>
      </p:sp>
      <p:pic>
        <p:nvPicPr>
          <p:cNvPr id="4" name="Picture 2">
            <a:extLst>
              <a:ext uri="{FF2B5EF4-FFF2-40B4-BE49-F238E27FC236}">
                <a16:creationId xmlns:a16="http://schemas.microsoft.com/office/drawing/2014/main" id="{A61E9E1C-1C6F-4F75-BC81-BB8A3AD21F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5044" y="3843173"/>
            <a:ext cx="7409155" cy="163899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44957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Columnar DB </a:t>
            </a:r>
            <a:r>
              <a:rPr lang="en-US" sz="4300" dirty="0">
                <a:solidFill>
                  <a:schemeClr val="tx1"/>
                </a:solidFill>
              </a:rPr>
              <a:t>– Overview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Columnar</a:t>
            </a:r>
            <a:r>
              <a:rPr lang="he-IL" dirty="0"/>
              <a:t> </a:t>
            </a:r>
            <a:r>
              <a:rPr lang="en-US" dirty="0"/>
              <a:t> DB - save column next to each other</a:t>
            </a:r>
          </a:p>
          <a:p>
            <a:r>
              <a:rPr lang="en-US" dirty="0"/>
              <a:t> what we gain – </a:t>
            </a:r>
          </a:p>
          <a:p>
            <a:pPr lvl="1"/>
            <a:r>
              <a:rPr lang="en-US" sz="2400" dirty="0"/>
              <a:t>More efficient way to analyze and process on a column</a:t>
            </a:r>
          </a:p>
          <a:p>
            <a:pPr lvl="2"/>
            <a:r>
              <a:rPr lang="en-US" sz="2200" dirty="0"/>
              <a:t>Aggregation </a:t>
            </a:r>
          </a:p>
          <a:p>
            <a:pPr lvl="2"/>
            <a:r>
              <a:rPr lang="en-US" sz="2400" dirty="0"/>
              <a:t>We always </a:t>
            </a:r>
            <a:r>
              <a:rPr lang="en-US" sz="2000" dirty="0"/>
              <a:t>analyze and process on a column</a:t>
            </a:r>
          </a:p>
          <a:p>
            <a:pPr lvl="2"/>
            <a:r>
              <a:rPr lang="en-US" sz="2400" dirty="0"/>
              <a:t>Every column have the same data type</a:t>
            </a:r>
          </a:p>
          <a:p>
            <a:pPr lvl="2"/>
            <a:r>
              <a:rPr lang="en-US" sz="2400" dirty="0"/>
              <a:t>Very easy to add a file  - other hand every row need to had to al files</a:t>
            </a:r>
          </a:p>
        </p:txBody>
      </p:sp>
      <p:pic>
        <p:nvPicPr>
          <p:cNvPr id="6" name="Picture 2">
            <a:extLst>
              <a:ext uri="{FF2B5EF4-FFF2-40B4-BE49-F238E27FC236}">
                <a16:creationId xmlns:a16="http://schemas.microsoft.com/office/drawing/2014/main" id="{4E91F4B5-9109-4353-A4F6-AB936AF86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86" y="4887731"/>
            <a:ext cx="4351361" cy="1156394"/>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a:extLst>
              <a:ext uri="{FF2B5EF4-FFF2-40B4-BE49-F238E27FC236}">
                <a16:creationId xmlns:a16="http://schemas.microsoft.com/office/drawing/2014/main" id="{E11409D0-F3E3-4B31-ABD3-A07C5454B9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100" y="4823083"/>
            <a:ext cx="6019267" cy="1318169"/>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חץ ימינה 3">
            <a:extLst>
              <a:ext uri="{FF2B5EF4-FFF2-40B4-BE49-F238E27FC236}">
                <a16:creationId xmlns:a16="http://schemas.microsoft.com/office/drawing/2014/main" id="{80CCFDB5-3E37-468E-A27D-1648D613AF8F}"/>
              </a:ext>
            </a:extLst>
          </p:cNvPr>
          <p:cNvSpPr/>
          <p:nvPr/>
        </p:nvSpPr>
        <p:spPr>
          <a:xfrm>
            <a:off x="4934746" y="521062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01279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Cassandra DB </a:t>
            </a:r>
            <a:r>
              <a:rPr lang="en-US" sz="4300" dirty="0">
                <a:solidFill>
                  <a:schemeClr val="tx1"/>
                </a:solidFill>
              </a:rPr>
              <a:t>– Overview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Good for statistics and aggregation on large data sets</a:t>
            </a:r>
          </a:p>
          <a:p>
            <a:r>
              <a:rPr lang="en-US" sz="2800" dirty="0"/>
              <a:t>Like HBase – remember this </a:t>
            </a:r>
          </a:p>
          <a:p>
            <a:r>
              <a:rPr lang="en-US" sz="2800" dirty="0"/>
              <a:t>Unlimited number of column</a:t>
            </a:r>
          </a:p>
          <a:p>
            <a:r>
              <a:rPr lang="en-US" sz="2800" dirty="0"/>
              <a:t>Improved Bandwidth Utilization</a:t>
            </a:r>
          </a:p>
          <a:p>
            <a:r>
              <a:rPr lang="en-US" sz="2800" dirty="0"/>
              <a:t>Same Data type for each column</a:t>
            </a:r>
          </a:p>
          <a:p>
            <a:r>
              <a:rPr lang="en-US" sz="2800" dirty="0"/>
              <a:t>CQL </a:t>
            </a:r>
            <a:r>
              <a:rPr lang="he-IL" sz="2800" dirty="0"/>
              <a:t>– </a:t>
            </a:r>
            <a:r>
              <a:rPr lang="en-US" sz="2800" dirty="0"/>
              <a:t>Cassandra Query Language</a:t>
            </a:r>
          </a:p>
          <a:p>
            <a:r>
              <a:rPr lang="en-US" sz="2800" dirty="0"/>
              <a:t>Columnar DB open source software </a:t>
            </a:r>
          </a:p>
          <a:p>
            <a:endParaRPr lang="en-US" sz="2800" dirty="0"/>
          </a:p>
        </p:txBody>
      </p:sp>
    </p:spTree>
    <p:extLst>
      <p:ext uri="{BB962C8B-B14F-4D97-AF65-F5344CB8AC3E}">
        <p14:creationId xmlns:p14="http://schemas.microsoft.com/office/powerpoint/2010/main" val="1517382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Cassandra DB </a:t>
            </a:r>
            <a:r>
              <a:rPr lang="en-US" sz="4300" dirty="0">
                <a:solidFill>
                  <a:schemeClr val="tx1"/>
                </a:solidFill>
              </a:rPr>
              <a:t>– Architect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400" dirty="0"/>
              <a:t>Each column have a key and a value </a:t>
            </a:r>
          </a:p>
          <a:p>
            <a:r>
              <a:rPr lang="en-US" dirty="0"/>
              <a:t>Collection of columns  - partition  </a:t>
            </a:r>
          </a:p>
          <a:p>
            <a:r>
              <a:rPr lang="en-US" sz="2400" dirty="0"/>
              <a:t>Every </a:t>
            </a:r>
            <a:r>
              <a:rPr lang="en-US" dirty="0"/>
              <a:t>partition has one partition-key </a:t>
            </a:r>
          </a:p>
        </p:txBody>
      </p:sp>
      <p:pic>
        <p:nvPicPr>
          <p:cNvPr id="9" name="תמונה 8">
            <a:extLst>
              <a:ext uri="{FF2B5EF4-FFF2-40B4-BE49-F238E27FC236}">
                <a16:creationId xmlns:a16="http://schemas.microsoft.com/office/drawing/2014/main" id="{003DB3C1-A3EA-4AC5-9339-0673CE140F29}"/>
              </a:ext>
            </a:extLst>
          </p:cNvPr>
          <p:cNvPicPr/>
          <p:nvPr/>
        </p:nvPicPr>
        <p:blipFill>
          <a:blip r:embed="rId3"/>
          <a:stretch>
            <a:fillRect/>
          </a:stretch>
        </p:blipFill>
        <p:spPr>
          <a:xfrm>
            <a:off x="3662101" y="2928476"/>
            <a:ext cx="6572247" cy="3310150"/>
          </a:xfrm>
          <a:prstGeom prst="rect">
            <a:avLst/>
          </a:prstGeom>
          <a:ln w="38100">
            <a:solidFill>
              <a:schemeClr val="tx1"/>
            </a:solidFill>
          </a:ln>
        </p:spPr>
      </p:pic>
    </p:spTree>
    <p:extLst>
      <p:ext uri="{BB962C8B-B14F-4D97-AF65-F5344CB8AC3E}">
        <p14:creationId xmlns:p14="http://schemas.microsoft.com/office/powerpoint/2010/main" val="27116792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Cassandra DB </a:t>
            </a:r>
            <a:r>
              <a:rPr lang="en-US" sz="4300" dirty="0">
                <a:solidFill>
                  <a:schemeClr val="tx1"/>
                </a:solidFill>
              </a:rPr>
              <a:t>– Architect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Each table can divide to columns Families</a:t>
            </a:r>
          </a:p>
          <a:p>
            <a:pPr lvl="1"/>
            <a:r>
              <a:rPr lang="en-US" dirty="0"/>
              <a:t>demographic data</a:t>
            </a:r>
            <a:endParaRPr lang="he-IL" dirty="0"/>
          </a:p>
          <a:p>
            <a:pPr lvl="1"/>
            <a:r>
              <a:rPr lang="en-US" dirty="0"/>
              <a:t>Personality traits</a:t>
            </a:r>
            <a:endParaRPr lang="he-IL" dirty="0"/>
          </a:p>
          <a:p>
            <a:pPr lvl="1"/>
            <a:r>
              <a:rPr lang="en-US" dirty="0"/>
              <a:t>Grades  </a:t>
            </a:r>
          </a:p>
        </p:txBody>
      </p:sp>
      <p:pic>
        <p:nvPicPr>
          <p:cNvPr id="7170" name="Picture 2">
            <a:extLst>
              <a:ext uri="{FF2B5EF4-FFF2-40B4-BE49-F238E27FC236}">
                <a16:creationId xmlns:a16="http://schemas.microsoft.com/office/drawing/2014/main" id="{FD52DBE8-2D75-44BA-A717-8F53352D1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72" y="2529666"/>
            <a:ext cx="6143625" cy="357187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2461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Cassandra DB </a:t>
            </a:r>
            <a:r>
              <a:rPr lang="en-US" sz="4300" dirty="0">
                <a:solidFill>
                  <a:schemeClr val="tx1"/>
                </a:solidFill>
              </a:rPr>
              <a:t>– Architect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effectLst/>
                <a:latin typeface="+mj-lt"/>
                <a:ea typeface="Calibri" panose="020F0502020204030204" pitchFamily="34" charset="0"/>
                <a:cs typeface="Arial" panose="020B0604020202020204" pitchFamily="34" charset="0"/>
              </a:rPr>
              <a:t>Coordinator Node – like Mongos </a:t>
            </a:r>
          </a:p>
          <a:p>
            <a:pPr lvl="1"/>
            <a:r>
              <a:rPr lang="en-US" sz="2400" dirty="0">
                <a:latin typeface="+mj-lt"/>
                <a:cs typeface="Arial" panose="020B0604020202020204" pitchFamily="34" charset="0"/>
              </a:rPr>
              <a:t>Responsible for replicate across nodes </a:t>
            </a:r>
          </a:p>
          <a:p>
            <a:r>
              <a:rPr lang="en-US" sz="2800" dirty="0">
                <a:latin typeface="+mj-lt"/>
                <a:cs typeface="Arial" panose="020B0604020202020204" pitchFamily="34" charset="0"/>
              </a:rPr>
              <a:t>Node write in to the commit log disk</a:t>
            </a:r>
            <a:endParaRPr lang="en-US" sz="2800" dirty="0">
              <a:latin typeface="+mj-lt"/>
            </a:endParaRPr>
          </a:p>
        </p:txBody>
      </p:sp>
      <p:pic>
        <p:nvPicPr>
          <p:cNvPr id="8" name="תמונה 7">
            <a:extLst>
              <a:ext uri="{FF2B5EF4-FFF2-40B4-BE49-F238E27FC236}">
                <a16:creationId xmlns:a16="http://schemas.microsoft.com/office/drawing/2014/main" id="{FC138396-E5C8-4A27-A8D9-D23E073BC7B4}"/>
              </a:ext>
            </a:extLst>
          </p:cNvPr>
          <p:cNvPicPr/>
          <p:nvPr/>
        </p:nvPicPr>
        <p:blipFill>
          <a:blip r:embed="rId3"/>
          <a:stretch>
            <a:fillRect/>
          </a:stretch>
        </p:blipFill>
        <p:spPr>
          <a:xfrm>
            <a:off x="6000863" y="2954048"/>
            <a:ext cx="4819535" cy="3248555"/>
          </a:xfrm>
          <a:prstGeom prst="rect">
            <a:avLst/>
          </a:prstGeom>
          <a:ln w="38100">
            <a:solidFill>
              <a:schemeClr val="tx1"/>
            </a:solidFill>
          </a:ln>
        </p:spPr>
      </p:pic>
    </p:spTree>
    <p:extLst>
      <p:ext uri="{BB962C8B-B14F-4D97-AF65-F5344CB8AC3E}">
        <p14:creationId xmlns:p14="http://schemas.microsoft.com/office/powerpoint/2010/main" val="6812646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Cassandra DB </a:t>
            </a:r>
            <a:r>
              <a:rPr lang="en-US" sz="4300" dirty="0">
                <a:solidFill>
                  <a:schemeClr val="tx1"/>
                </a:solidFill>
              </a:rPr>
              <a:t>– 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effectLst/>
                <a:latin typeface="+mj-lt"/>
                <a:ea typeface="Calibri" panose="020F0502020204030204" pitchFamily="34" charset="0"/>
                <a:cs typeface="Arial" panose="020B0604020202020204" pitchFamily="34" charset="0"/>
              </a:rPr>
              <a:t>Where – </a:t>
            </a:r>
          </a:p>
          <a:p>
            <a:pPr lvl="1"/>
            <a:r>
              <a:rPr lang="en-US" sz="2400" dirty="0">
                <a:latin typeface="+mj-lt"/>
                <a:cs typeface="Arial" panose="020B0604020202020204" pitchFamily="34" charset="0"/>
              </a:rPr>
              <a:t>Sensor Data</a:t>
            </a:r>
          </a:p>
          <a:p>
            <a:pPr lvl="1"/>
            <a:r>
              <a:rPr lang="en-US" sz="2400" dirty="0">
                <a:latin typeface="+mj-lt"/>
                <a:cs typeface="Arial" panose="020B0604020202020204" pitchFamily="34" charset="0"/>
              </a:rPr>
              <a:t>Ecommerce Web sites</a:t>
            </a:r>
          </a:p>
          <a:p>
            <a:pPr lvl="1"/>
            <a:r>
              <a:rPr lang="en-US" sz="2400" dirty="0">
                <a:latin typeface="+mj-lt"/>
                <a:cs typeface="Arial" panose="020B0604020202020204" pitchFamily="34" charset="0"/>
              </a:rPr>
              <a:t>Fraud detection for banks </a:t>
            </a:r>
          </a:p>
          <a:p>
            <a:pPr marL="457200" lvl="1" indent="0">
              <a:buNone/>
            </a:pPr>
            <a:endParaRPr lang="en-US" sz="2400" dirty="0">
              <a:latin typeface="+mj-lt"/>
              <a:cs typeface="Arial" panose="020B0604020202020204" pitchFamily="34" charset="0"/>
            </a:endParaRPr>
          </a:p>
        </p:txBody>
      </p:sp>
      <p:graphicFrame>
        <p:nvGraphicFramePr>
          <p:cNvPr id="4" name="דיאגרמה 3">
            <a:extLst>
              <a:ext uri="{FF2B5EF4-FFF2-40B4-BE49-F238E27FC236}">
                <a16:creationId xmlns:a16="http://schemas.microsoft.com/office/drawing/2014/main" id="{2731551F-EB75-4A89-9D5F-1DB21BD64D1B}"/>
              </a:ext>
            </a:extLst>
          </p:cNvPr>
          <p:cNvGraphicFramePr/>
          <p:nvPr>
            <p:extLst>
              <p:ext uri="{D42A27DB-BD31-4B8C-83A1-F6EECF244321}">
                <p14:modId xmlns:p14="http://schemas.microsoft.com/office/powerpoint/2010/main" val="1972896525"/>
              </p:ext>
            </p:extLst>
          </p:nvPr>
        </p:nvGraphicFramePr>
        <p:xfrm>
          <a:off x="4650509" y="2939089"/>
          <a:ext cx="7693892" cy="3249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6002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Graph DB </a:t>
            </a:r>
            <a:r>
              <a:rPr lang="en-US" sz="4300" dirty="0">
                <a:solidFill>
                  <a:schemeClr val="tx1"/>
                </a:solidFill>
              </a:rPr>
              <a:t>– Overview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Until Now  - delete almost every join </a:t>
            </a:r>
          </a:p>
          <a:p>
            <a:r>
              <a:rPr lang="en-US" dirty="0"/>
              <a:t>But – the world build from connection </a:t>
            </a:r>
          </a:p>
          <a:p>
            <a:pPr lvl="1"/>
            <a:r>
              <a:rPr lang="en-US" dirty="0"/>
              <a:t>Parents  - Childs</a:t>
            </a:r>
          </a:p>
          <a:p>
            <a:pPr lvl="1"/>
            <a:r>
              <a:rPr lang="en-US" dirty="0"/>
              <a:t>House – Families </a:t>
            </a:r>
          </a:p>
          <a:p>
            <a:pPr lvl="1"/>
            <a:r>
              <a:rPr lang="en-US" dirty="0"/>
              <a:t>Movie – Actors</a:t>
            </a:r>
          </a:p>
          <a:p>
            <a:r>
              <a:rPr lang="en-US" dirty="0"/>
              <a:t>If the relation's is important to us </a:t>
            </a:r>
          </a:p>
          <a:p>
            <a:r>
              <a:rPr lang="en-US" dirty="0"/>
              <a:t>If transportation is important to us </a:t>
            </a:r>
          </a:p>
          <a:p>
            <a:pPr lvl="1"/>
            <a:r>
              <a:rPr lang="en-US" dirty="0"/>
              <a:t>Shortest way</a:t>
            </a:r>
          </a:p>
          <a:p>
            <a:pPr lvl="1"/>
            <a:r>
              <a:rPr lang="en-US" dirty="0"/>
              <a:t>Most effective road</a:t>
            </a:r>
          </a:p>
          <a:p>
            <a:pPr lvl="1"/>
            <a:r>
              <a:rPr lang="en-US" dirty="0"/>
              <a:t>Most active user </a:t>
            </a:r>
          </a:p>
        </p:txBody>
      </p:sp>
      <p:pic>
        <p:nvPicPr>
          <p:cNvPr id="12" name="תמונה 11">
            <a:extLst>
              <a:ext uri="{FF2B5EF4-FFF2-40B4-BE49-F238E27FC236}">
                <a16:creationId xmlns:a16="http://schemas.microsoft.com/office/drawing/2014/main" id="{B3AD0CE5-9413-4D39-AFA7-A3B26E6DDBA4}"/>
              </a:ext>
            </a:extLst>
          </p:cNvPr>
          <p:cNvPicPr/>
          <p:nvPr/>
        </p:nvPicPr>
        <p:blipFill>
          <a:blip r:embed="rId3"/>
          <a:stretch>
            <a:fillRect/>
          </a:stretch>
        </p:blipFill>
        <p:spPr>
          <a:xfrm>
            <a:off x="2319339" y="2173903"/>
            <a:ext cx="7248524" cy="3110443"/>
          </a:xfrm>
          <a:prstGeom prst="rect">
            <a:avLst/>
          </a:prstGeom>
          <a:ln w="38100">
            <a:solidFill>
              <a:schemeClr val="tx1"/>
            </a:solidFill>
          </a:ln>
        </p:spPr>
      </p:pic>
    </p:spTree>
    <p:extLst>
      <p:ext uri="{BB962C8B-B14F-4D97-AF65-F5344CB8AC3E}">
        <p14:creationId xmlns:p14="http://schemas.microsoft.com/office/powerpoint/2010/main" val="51434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Graph DB </a:t>
            </a:r>
            <a:r>
              <a:rPr lang="en-US" sz="4300" dirty="0">
                <a:solidFill>
                  <a:schemeClr val="tx1"/>
                </a:solidFill>
              </a:rPr>
              <a:t>– Overview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Essence – </a:t>
            </a:r>
          </a:p>
          <a:p>
            <a:pPr lvl="1"/>
            <a:r>
              <a:rPr lang="en-US" dirty="0"/>
              <a:t>Each relation and entity build around the business idea</a:t>
            </a:r>
          </a:p>
          <a:p>
            <a:pPr lvl="1"/>
            <a:r>
              <a:rPr lang="en-US" dirty="0"/>
              <a:t>Store relation and meta data of them</a:t>
            </a:r>
          </a:p>
          <a:p>
            <a:pPr lvl="1"/>
            <a:r>
              <a:rPr lang="en-US" dirty="0"/>
              <a:t>Speed</a:t>
            </a:r>
          </a:p>
          <a:p>
            <a:pPr lvl="1"/>
            <a:r>
              <a:rPr lang="en-US" dirty="0"/>
              <a:t>Agility</a:t>
            </a:r>
          </a:p>
          <a:p>
            <a:r>
              <a:rPr lang="en-US" dirty="0"/>
              <a:t>How – </a:t>
            </a:r>
          </a:p>
          <a:p>
            <a:pPr lvl="1"/>
            <a:r>
              <a:rPr lang="en-US" dirty="0"/>
              <a:t>Build entity relation – Nodes</a:t>
            </a:r>
          </a:p>
          <a:p>
            <a:pPr lvl="1"/>
            <a:r>
              <a:rPr lang="en-US" dirty="0"/>
              <a:t>Every relation have attributes  </a:t>
            </a:r>
            <a:endParaRPr lang="he-IL" dirty="0"/>
          </a:p>
          <a:p>
            <a:pPr lvl="1"/>
            <a:r>
              <a:rPr lang="en-US" dirty="0"/>
              <a:t>Very easy to scale </a:t>
            </a:r>
          </a:p>
        </p:txBody>
      </p:sp>
      <p:pic>
        <p:nvPicPr>
          <p:cNvPr id="8" name="תמונה 7">
            <a:extLst>
              <a:ext uri="{FF2B5EF4-FFF2-40B4-BE49-F238E27FC236}">
                <a16:creationId xmlns:a16="http://schemas.microsoft.com/office/drawing/2014/main" id="{584210FC-88AA-4FCE-B8B3-782AD04B4D1C}"/>
              </a:ext>
            </a:extLst>
          </p:cNvPr>
          <p:cNvPicPr>
            <a:picLocks noChangeAspect="1"/>
          </p:cNvPicPr>
          <p:nvPr/>
        </p:nvPicPr>
        <p:blipFill>
          <a:blip r:embed="rId3"/>
          <a:stretch>
            <a:fillRect/>
          </a:stretch>
        </p:blipFill>
        <p:spPr>
          <a:xfrm>
            <a:off x="8453435" y="1375832"/>
            <a:ext cx="2366963" cy="1494586"/>
          </a:xfrm>
          <a:prstGeom prst="rect">
            <a:avLst/>
          </a:prstGeom>
          <a:ln w="38100">
            <a:solidFill>
              <a:schemeClr val="tx1"/>
            </a:solidFill>
          </a:ln>
        </p:spPr>
      </p:pic>
    </p:spTree>
    <p:extLst>
      <p:ext uri="{BB962C8B-B14F-4D97-AF65-F5344CB8AC3E}">
        <p14:creationId xmlns:p14="http://schemas.microsoft.com/office/powerpoint/2010/main" val="36115820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Graph DB </a:t>
            </a:r>
            <a:r>
              <a:rPr lang="en-US" sz="4300" dirty="0">
                <a:solidFill>
                  <a:schemeClr val="tx1"/>
                </a:solidFill>
              </a:rPr>
              <a:t>– Overview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Node = Entity </a:t>
            </a:r>
          </a:p>
          <a:p>
            <a:pPr lvl="1"/>
            <a:r>
              <a:rPr lang="en-US" sz="2400" dirty="0"/>
              <a:t>SQL row</a:t>
            </a:r>
          </a:p>
          <a:p>
            <a:pPr lvl="1"/>
            <a:r>
              <a:rPr lang="en-US" sz="2400" dirty="0"/>
              <a:t>Every Node can have a attributes</a:t>
            </a:r>
          </a:p>
          <a:p>
            <a:r>
              <a:rPr lang="en-US" dirty="0"/>
              <a:t>Every Node have -  label  </a:t>
            </a:r>
          </a:p>
          <a:p>
            <a:r>
              <a:rPr lang="en-US" dirty="0"/>
              <a:t>Relations –</a:t>
            </a:r>
          </a:p>
          <a:p>
            <a:pPr lvl="1"/>
            <a:r>
              <a:rPr lang="en-US" sz="2400" dirty="0"/>
              <a:t>Can have some attributes</a:t>
            </a:r>
          </a:p>
          <a:p>
            <a:pPr lvl="1"/>
            <a:r>
              <a:rPr lang="en-US" sz="2400" dirty="0"/>
              <a:t>Directed</a:t>
            </a:r>
          </a:p>
          <a:p>
            <a:pPr lvl="1"/>
            <a:r>
              <a:rPr lang="en-US" sz="2400" dirty="0"/>
              <a:t>Un Directed</a:t>
            </a:r>
          </a:p>
          <a:p>
            <a:pPr lvl="1"/>
            <a:r>
              <a:rPr lang="en-US" sz="2400" dirty="0"/>
              <a:t>self loop</a:t>
            </a:r>
          </a:p>
          <a:p>
            <a:pPr lvl="1"/>
            <a:endParaRPr lang="en-US" sz="2400" dirty="0"/>
          </a:p>
        </p:txBody>
      </p:sp>
      <p:pic>
        <p:nvPicPr>
          <p:cNvPr id="6" name="Picture 4" descr="Dgraph raises $11.5 million for scalable graph database solutions ...">
            <a:extLst>
              <a:ext uri="{FF2B5EF4-FFF2-40B4-BE49-F238E27FC236}">
                <a16:creationId xmlns:a16="http://schemas.microsoft.com/office/drawing/2014/main" id="{26335EE1-4706-4B16-8DAF-D45600439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25585"/>
            <a:ext cx="5081083" cy="281378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740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Reminder RDBNS</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pic>
        <p:nvPicPr>
          <p:cNvPr id="3076" name="Picture 4" descr="QUERYING THE DATABASE: QUERIES and VIEWS">
            <a:extLst>
              <a:ext uri="{FF2B5EF4-FFF2-40B4-BE49-F238E27FC236}">
                <a16:creationId xmlns:a16="http://schemas.microsoft.com/office/drawing/2014/main" id="{77F2BD28-A4CB-4BC5-BB34-3A5B4C167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037" y="1657348"/>
            <a:ext cx="7019925" cy="41148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878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Graph DB </a:t>
            </a:r>
            <a:r>
              <a:rPr lang="en-US" sz="4300" dirty="0">
                <a:solidFill>
                  <a:schemeClr val="tx1"/>
                </a:solidFill>
              </a:rPr>
              <a:t>– 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we get this ERD</a:t>
            </a:r>
          </a:p>
          <a:p>
            <a:r>
              <a:rPr lang="en-US" dirty="0"/>
              <a:t>Divide every table </a:t>
            </a:r>
          </a:p>
          <a:p>
            <a:r>
              <a:rPr lang="en-US" dirty="0"/>
              <a:t>Write to every table her attributes </a:t>
            </a:r>
          </a:p>
          <a:p>
            <a:r>
              <a:rPr lang="en-US" dirty="0"/>
              <a:t>Connect each table with her relation </a:t>
            </a:r>
          </a:p>
          <a:p>
            <a:r>
              <a:rPr lang="en-US" dirty="0"/>
              <a:t>Name each relation  - add attributes </a:t>
            </a:r>
          </a:p>
          <a:p>
            <a:r>
              <a:rPr lang="en-US" dirty="0"/>
              <a:t>Label if needed</a:t>
            </a:r>
          </a:p>
        </p:txBody>
      </p:sp>
      <p:pic>
        <p:nvPicPr>
          <p:cNvPr id="6" name="תמונה 5">
            <a:extLst>
              <a:ext uri="{FF2B5EF4-FFF2-40B4-BE49-F238E27FC236}">
                <a16:creationId xmlns:a16="http://schemas.microsoft.com/office/drawing/2014/main" id="{43F5BB5B-AF03-429B-B2BB-84AF53781F2A}"/>
              </a:ext>
            </a:extLst>
          </p:cNvPr>
          <p:cNvPicPr>
            <a:picLocks noChangeAspect="1"/>
          </p:cNvPicPr>
          <p:nvPr/>
        </p:nvPicPr>
        <p:blipFill>
          <a:blip r:embed="rId3"/>
          <a:stretch>
            <a:fillRect/>
          </a:stretch>
        </p:blipFill>
        <p:spPr>
          <a:xfrm>
            <a:off x="6290728" y="3217136"/>
            <a:ext cx="4758269" cy="2997396"/>
          </a:xfrm>
          <a:prstGeom prst="rect">
            <a:avLst/>
          </a:prstGeom>
          <a:ln w="28575">
            <a:solidFill>
              <a:schemeClr val="tx1"/>
            </a:solidFill>
          </a:ln>
        </p:spPr>
      </p:pic>
    </p:spTree>
    <p:extLst>
      <p:ext uri="{BB962C8B-B14F-4D97-AF65-F5344CB8AC3E}">
        <p14:creationId xmlns:p14="http://schemas.microsoft.com/office/powerpoint/2010/main" val="41605549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Graph DB </a:t>
            </a:r>
            <a:r>
              <a:rPr lang="en-US" sz="4300" dirty="0">
                <a:solidFill>
                  <a:schemeClr val="tx1"/>
                </a:solidFill>
              </a:rPr>
              <a:t>– 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graphicFrame>
        <p:nvGraphicFramePr>
          <p:cNvPr id="7" name="דיאגרמה 6">
            <a:extLst>
              <a:ext uri="{FF2B5EF4-FFF2-40B4-BE49-F238E27FC236}">
                <a16:creationId xmlns:a16="http://schemas.microsoft.com/office/drawing/2014/main" id="{13ECBD32-A463-4F7E-AF98-21443DE6344B}"/>
              </a:ext>
            </a:extLst>
          </p:cNvPr>
          <p:cNvGraphicFramePr/>
          <p:nvPr>
            <p:extLst>
              <p:ext uri="{D42A27DB-BD31-4B8C-83A1-F6EECF244321}">
                <p14:modId xmlns:p14="http://schemas.microsoft.com/office/powerpoint/2010/main" val="4288926718"/>
              </p:ext>
            </p:extLst>
          </p:nvPr>
        </p:nvGraphicFramePr>
        <p:xfrm>
          <a:off x="1143003" y="1635497"/>
          <a:ext cx="9905994" cy="4545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תיבת טקסט 5">
            <a:extLst>
              <a:ext uri="{FF2B5EF4-FFF2-40B4-BE49-F238E27FC236}">
                <a16:creationId xmlns:a16="http://schemas.microsoft.com/office/drawing/2014/main" id="{8B33DC0F-A9A4-44AF-9313-591D93C72EA8}"/>
              </a:ext>
            </a:extLst>
          </p:cNvPr>
          <p:cNvSpPr txBox="1"/>
          <p:nvPr/>
        </p:nvSpPr>
        <p:spPr>
          <a:xfrm>
            <a:off x="5060071" y="2070441"/>
            <a:ext cx="2048934" cy="523220"/>
          </a:xfrm>
          <a:prstGeom prst="rect">
            <a:avLst/>
          </a:prstGeom>
          <a:noFill/>
        </p:spPr>
        <p:txBody>
          <a:bodyPr wrap="square" rtlCol="0">
            <a:spAutoFit/>
          </a:bodyPr>
          <a:lstStyle/>
          <a:p>
            <a:r>
              <a:rPr lang="en-US" sz="2800" b="1" dirty="0"/>
              <a:t>Have a </a:t>
            </a:r>
          </a:p>
        </p:txBody>
      </p:sp>
      <p:sp>
        <p:nvSpPr>
          <p:cNvPr id="10" name="תיבת טקסט 9">
            <a:extLst>
              <a:ext uri="{FF2B5EF4-FFF2-40B4-BE49-F238E27FC236}">
                <a16:creationId xmlns:a16="http://schemas.microsoft.com/office/drawing/2014/main" id="{44B82D6F-F3E0-4010-9F31-F3F5729E06EA}"/>
              </a:ext>
            </a:extLst>
          </p:cNvPr>
          <p:cNvSpPr txBox="1"/>
          <p:nvPr/>
        </p:nvSpPr>
        <p:spPr>
          <a:xfrm>
            <a:off x="4639733" y="3384862"/>
            <a:ext cx="2048934" cy="523220"/>
          </a:xfrm>
          <a:prstGeom prst="rect">
            <a:avLst/>
          </a:prstGeom>
          <a:noFill/>
        </p:spPr>
        <p:txBody>
          <a:bodyPr wrap="square" rtlCol="0">
            <a:spAutoFit/>
          </a:bodyPr>
          <a:lstStyle/>
          <a:p>
            <a:r>
              <a:rPr lang="en-US" sz="2800" b="1" dirty="0"/>
              <a:t>include</a:t>
            </a:r>
          </a:p>
        </p:txBody>
      </p:sp>
      <p:sp>
        <p:nvSpPr>
          <p:cNvPr id="11" name="תיבת טקסט 10">
            <a:extLst>
              <a:ext uri="{FF2B5EF4-FFF2-40B4-BE49-F238E27FC236}">
                <a16:creationId xmlns:a16="http://schemas.microsoft.com/office/drawing/2014/main" id="{76B70ACF-7007-4426-BD31-6200F6A35E8E}"/>
              </a:ext>
            </a:extLst>
          </p:cNvPr>
          <p:cNvSpPr txBox="1"/>
          <p:nvPr/>
        </p:nvSpPr>
        <p:spPr>
          <a:xfrm>
            <a:off x="4976902" y="4699283"/>
            <a:ext cx="2048934" cy="523220"/>
          </a:xfrm>
          <a:prstGeom prst="rect">
            <a:avLst/>
          </a:prstGeom>
          <a:noFill/>
        </p:spPr>
        <p:txBody>
          <a:bodyPr wrap="square" rtlCol="0">
            <a:spAutoFit/>
          </a:bodyPr>
          <a:lstStyle/>
          <a:p>
            <a:r>
              <a:rPr lang="en-US" sz="2800" b="1" dirty="0"/>
              <a:t>Store in</a:t>
            </a:r>
          </a:p>
        </p:txBody>
      </p:sp>
    </p:spTree>
    <p:extLst>
      <p:ext uri="{BB962C8B-B14F-4D97-AF65-F5344CB8AC3E}">
        <p14:creationId xmlns:p14="http://schemas.microsoft.com/office/powerpoint/2010/main" val="22038634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Neo4j </a:t>
            </a:r>
            <a:r>
              <a:rPr lang="en-US" sz="4300" dirty="0">
                <a:solidFill>
                  <a:schemeClr val="tx1"/>
                </a:solidFill>
              </a:rPr>
              <a:t>– Overview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2" y="1310059"/>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Open Source  - insure ACID</a:t>
            </a:r>
          </a:p>
          <a:p>
            <a:r>
              <a:rPr lang="en-US" dirty="0"/>
              <a:t>Allow all relationship</a:t>
            </a:r>
          </a:p>
          <a:p>
            <a:r>
              <a:rPr lang="en-US" dirty="0"/>
              <a:t>Can store 64 billion node and relationship</a:t>
            </a:r>
          </a:p>
          <a:p>
            <a:r>
              <a:rPr lang="en-US" dirty="0"/>
              <a:t>High Availability – Replication   </a:t>
            </a:r>
          </a:p>
          <a:p>
            <a:r>
              <a:rPr lang="en-US" dirty="0"/>
              <a:t>User interface us – </a:t>
            </a:r>
          </a:p>
          <a:p>
            <a:pPr lvl="1"/>
            <a:r>
              <a:rPr lang="en-US" sz="2400" dirty="0"/>
              <a:t>Bolt protocol</a:t>
            </a:r>
          </a:p>
          <a:p>
            <a:pPr lvl="1"/>
            <a:r>
              <a:rPr lang="en-US" sz="2400" dirty="0"/>
              <a:t>Rest api</a:t>
            </a:r>
          </a:p>
          <a:p>
            <a:r>
              <a:rPr lang="en-US" sz="2800" dirty="0"/>
              <a:t>Cyber – Query language </a:t>
            </a:r>
          </a:p>
          <a:p>
            <a:pPr lvl="1"/>
            <a:r>
              <a:rPr lang="en-US" sz="2400" dirty="0"/>
              <a:t>Good for very complex queries </a:t>
            </a:r>
          </a:p>
        </p:txBody>
      </p:sp>
    </p:spTree>
    <p:extLst>
      <p:ext uri="{BB962C8B-B14F-4D97-AF65-F5344CB8AC3E}">
        <p14:creationId xmlns:p14="http://schemas.microsoft.com/office/powerpoint/2010/main" val="427925033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44590A81-4FFA-4C7A-BDC9-3FB0BC0A8AA3}"/>
              </a:ext>
            </a:extLst>
          </p:cNvPr>
          <p:cNvPicPr>
            <a:picLocks noChangeAspect="1"/>
          </p:cNvPicPr>
          <p:nvPr/>
        </p:nvPicPr>
        <p:blipFill>
          <a:blip r:embed="rId3"/>
          <a:stretch>
            <a:fillRect/>
          </a:stretch>
        </p:blipFill>
        <p:spPr>
          <a:xfrm>
            <a:off x="2864468" y="1581150"/>
            <a:ext cx="5632452" cy="3138984"/>
          </a:xfrm>
          <a:prstGeom prst="rect">
            <a:avLst/>
          </a:prstGeom>
          <a:ln w="38100">
            <a:solidFill>
              <a:schemeClr val="tx1"/>
            </a:solidFill>
          </a:ln>
        </p:spPr>
      </p:pic>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Neo4j </a:t>
            </a:r>
            <a:r>
              <a:rPr lang="en-US" sz="4300" dirty="0">
                <a:solidFill>
                  <a:schemeClr val="tx1"/>
                </a:solidFill>
              </a:rPr>
              <a:t>– Overview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9" name="בועת דיבור: מלבן עם פינות מעוגלות 8">
            <a:extLst>
              <a:ext uri="{FF2B5EF4-FFF2-40B4-BE49-F238E27FC236}">
                <a16:creationId xmlns:a16="http://schemas.microsoft.com/office/drawing/2014/main" id="{5C00EE4A-D67E-4AB2-9E00-F8F90D45C91E}"/>
              </a:ext>
            </a:extLst>
          </p:cNvPr>
          <p:cNvSpPr/>
          <p:nvPr/>
        </p:nvSpPr>
        <p:spPr>
          <a:xfrm>
            <a:off x="8591550" y="571500"/>
            <a:ext cx="1295400" cy="1466850"/>
          </a:xfrm>
          <a:prstGeom prst="wedgeRoundRectCallout">
            <a:avLst>
              <a:gd name="adj1" fmla="val -122795"/>
              <a:gd name="adj2" fmla="val 521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a:t>
            </a:r>
          </a:p>
        </p:txBody>
      </p:sp>
      <p:sp>
        <p:nvSpPr>
          <p:cNvPr id="10" name="בועת דיבור: מלבן עם פינות מעוגלות 9">
            <a:extLst>
              <a:ext uri="{FF2B5EF4-FFF2-40B4-BE49-F238E27FC236}">
                <a16:creationId xmlns:a16="http://schemas.microsoft.com/office/drawing/2014/main" id="{CC58A0E0-6F27-41DA-9296-31BA8BFAF49E}"/>
              </a:ext>
            </a:extLst>
          </p:cNvPr>
          <p:cNvSpPr/>
          <p:nvPr/>
        </p:nvSpPr>
        <p:spPr>
          <a:xfrm>
            <a:off x="9274967" y="3221479"/>
            <a:ext cx="1295400" cy="1466850"/>
          </a:xfrm>
          <a:prstGeom prst="wedgeRoundRectCallout">
            <a:avLst>
              <a:gd name="adj1" fmla="val -244362"/>
              <a:gd name="adj2" fmla="val -491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Relation</a:t>
            </a:r>
          </a:p>
        </p:txBody>
      </p:sp>
    </p:spTree>
    <p:extLst>
      <p:ext uri="{BB962C8B-B14F-4D97-AF65-F5344CB8AC3E}">
        <p14:creationId xmlns:p14="http://schemas.microsoft.com/office/powerpoint/2010/main" val="328614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grpId="1"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Neo4j</a:t>
            </a:r>
            <a:r>
              <a:rPr lang="en-US" sz="4300" dirty="0">
                <a:solidFill>
                  <a:schemeClr val="tx1"/>
                </a:solidFill>
              </a:rPr>
              <a:t>– 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3" y="13758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effectLst/>
                <a:latin typeface="+mj-lt"/>
                <a:ea typeface="Calibri" panose="020F0502020204030204" pitchFamily="34" charset="0"/>
                <a:cs typeface="Arial" panose="020B0604020202020204" pitchFamily="34" charset="0"/>
              </a:rPr>
              <a:t>Where – </a:t>
            </a:r>
          </a:p>
          <a:p>
            <a:pPr lvl="1"/>
            <a:r>
              <a:rPr lang="en-US" sz="2400" dirty="0">
                <a:latin typeface="+mj-lt"/>
                <a:cs typeface="Arial" panose="020B0604020202020204" pitchFamily="34" charset="0"/>
              </a:rPr>
              <a:t>IT Operations</a:t>
            </a:r>
          </a:p>
          <a:p>
            <a:pPr lvl="1"/>
            <a:r>
              <a:rPr lang="en-US" sz="2400" dirty="0">
                <a:latin typeface="+mj-lt"/>
                <a:cs typeface="Arial" panose="020B0604020202020204" pitchFamily="34" charset="0"/>
              </a:rPr>
              <a:t>Social media</a:t>
            </a:r>
          </a:p>
          <a:p>
            <a:pPr lvl="1"/>
            <a:r>
              <a:rPr lang="en-US" sz="2400" dirty="0">
                <a:latin typeface="+mj-lt"/>
                <a:cs typeface="Arial" panose="020B0604020202020204" pitchFamily="34" charset="0"/>
              </a:rPr>
              <a:t>Retail</a:t>
            </a:r>
          </a:p>
          <a:p>
            <a:pPr lvl="1"/>
            <a:r>
              <a:rPr lang="en-US" sz="2400" dirty="0">
                <a:latin typeface="+mj-lt"/>
                <a:cs typeface="Arial" panose="020B0604020202020204" pitchFamily="34" charset="0"/>
              </a:rPr>
              <a:t>Financial Services</a:t>
            </a:r>
          </a:p>
          <a:p>
            <a:pPr lvl="1"/>
            <a:r>
              <a:rPr lang="en-US" sz="2400" dirty="0">
                <a:latin typeface="+mj-lt"/>
                <a:cs typeface="Arial" panose="020B0604020202020204" pitchFamily="34" charset="0"/>
              </a:rPr>
              <a:t>Real time Recommendations</a:t>
            </a:r>
          </a:p>
          <a:p>
            <a:pPr lvl="1"/>
            <a:endParaRPr lang="en-US" sz="2400" dirty="0">
              <a:latin typeface="+mj-lt"/>
              <a:cs typeface="Arial" panose="020B0604020202020204" pitchFamily="34" charset="0"/>
            </a:endParaRPr>
          </a:p>
          <a:p>
            <a:pPr marL="457200" lvl="1" indent="0">
              <a:buNone/>
            </a:pPr>
            <a:endParaRPr lang="en-US" sz="2400" dirty="0">
              <a:latin typeface="+mj-lt"/>
              <a:cs typeface="Arial" panose="020B0604020202020204" pitchFamily="34" charset="0"/>
            </a:endParaRPr>
          </a:p>
        </p:txBody>
      </p:sp>
      <p:graphicFrame>
        <p:nvGraphicFramePr>
          <p:cNvPr id="4" name="דיאגרמה 3">
            <a:extLst>
              <a:ext uri="{FF2B5EF4-FFF2-40B4-BE49-F238E27FC236}">
                <a16:creationId xmlns:a16="http://schemas.microsoft.com/office/drawing/2014/main" id="{2731551F-EB75-4A89-9D5F-1DB21BD64D1B}"/>
              </a:ext>
            </a:extLst>
          </p:cNvPr>
          <p:cNvGraphicFramePr/>
          <p:nvPr>
            <p:extLst>
              <p:ext uri="{D42A27DB-BD31-4B8C-83A1-F6EECF244321}">
                <p14:modId xmlns:p14="http://schemas.microsoft.com/office/powerpoint/2010/main" val="1281802913"/>
              </p:ext>
            </p:extLst>
          </p:nvPr>
        </p:nvGraphicFramePr>
        <p:xfrm>
          <a:off x="4650509" y="2939089"/>
          <a:ext cx="7693892" cy="3249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50064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Cyber </a:t>
            </a:r>
            <a:r>
              <a:rPr lang="en-US" sz="4300" dirty="0">
                <a:solidFill>
                  <a:schemeClr val="tx1"/>
                </a:solidFill>
              </a:rPr>
              <a:t>– 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1D22DCBF-0AA0-4859-B8B6-A69DA491AAC7}"/>
              </a:ext>
            </a:extLst>
          </p:cNvPr>
          <p:cNvSpPr txBox="1">
            <a:spLocks/>
          </p:cNvSpPr>
          <p:nvPr/>
        </p:nvSpPr>
        <p:spPr>
          <a:xfrm>
            <a:off x="1143003" y="1223432"/>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sz="3200" dirty="0"/>
          </a:p>
        </p:txBody>
      </p:sp>
      <p:sp>
        <p:nvSpPr>
          <p:cNvPr id="7" name="מציין מיקום תוכן 2">
            <a:extLst>
              <a:ext uri="{FF2B5EF4-FFF2-40B4-BE49-F238E27FC236}">
                <a16:creationId xmlns:a16="http://schemas.microsoft.com/office/drawing/2014/main" id="{5D415AF6-A865-4F8F-AB9F-D80907674BB7}"/>
              </a:ext>
            </a:extLst>
          </p:cNvPr>
          <p:cNvSpPr txBox="1">
            <a:spLocks/>
          </p:cNvSpPr>
          <p:nvPr/>
        </p:nvSpPr>
        <p:spPr>
          <a:xfrm>
            <a:off x="1295402" y="1310059"/>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Find Nodes – </a:t>
            </a:r>
          </a:p>
          <a:p>
            <a:pPr lvl="1"/>
            <a:r>
              <a:rPr lang="en-US" sz="2400" dirty="0"/>
              <a:t>Every Node – ()</a:t>
            </a:r>
          </a:p>
          <a:p>
            <a:pPr lvl="1"/>
            <a:r>
              <a:rPr lang="en-US" sz="2400" dirty="0"/>
              <a:t>All Nodes from movies label (:movies)</a:t>
            </a:r>
          </a:p>
          <a:p>
            <a:pPr lvl="1"/>
            <a:r>
              <a:rPr lang="en-US" sz="2400" dirty="0"/>
              <a:t>Fins specific search (m:movies)</a:t>
            </a:r>
          </a:p>
          <a:p>
            <a:pPr lvl="1"/>
            <a:r>
              <a:rPr lang="en-US" sz="2400" dirty="0"/>
              <a:t>Add key – value pair (m:movies{…})</a:t>
            </a:r>
          </a:p>
          <a:p>
            <a:r>
              <a:rPr lang="en-US" sz="2800" dirty="0"/>
              <a:t>Relations type – </a:t>
            </a:r>
          </a:p>
          <a:p>
            <a:pPr lvl="1"/>
            <a:r>
              <a:rPr lang="en-US" sz="2400" dirty="0"/>
              <a:t>Un directed - --</a:t>
            </a:r>
          </a:p>
          <a:p>
            <a:pPr lvl="1"/>
            <a:r>
              <a:rPr lang="en-US" sz="2400" dirty="0"/>
              <a:t>Directed - </a:t>
            </a:r>
            <a:r>
              <a:rPr lang="en-US" sz="2400" dirty="0">
                <a:sym typeface="Wingdings" panose="05000000000000000000" pitchFamily="2" charset="2"/>
              </a:rPr>
              <a:t>--&gt;</a:t>
            </a:r>
            <a:endParaRPr lang="en-US" sz="2400" dirty="0"/>
          </a:p>
        </p:txBody>
      </p:sp>
      <p:pic>
        <p:nvPicPr>
          <p:cNvPr id="4" name="תמונה 3">
            <a:extLst>
              <a:ext uri="{FF2B5EF4-FFF2-40B4-BE49-F238E27FC236}">
                <a16:creationId xmlns:a16="http://schemas.microsoft.com/office/drawing/2014/main" id="{8BE1121A-98C2-4CA4-9F66-04A2EEE243FA}"/>
              </a:ext>
            </a:extLst>
          </p:cNvPr>
          <p:cNvPicPr/>
          <p:nvPr/>
        </p:nvPicPr>
        <p:blipFill>
          <a:blip r:embed="rId3"/>
          <a:stretch>
            <a:fillRect/>
          </a:stretch>
        </p:blipFill>
        <p:spPr>
          <a:xfrm>
            <a:off x="6612521" y="3225337"/>
            <a:ext cx="4320939" cy="838765"/>
          </a:xfrm>
          <a:prstGeom prst="rect">
            <a:avLst/>
          </a:prstGeom>
          <a:ln w="38100">
            <a:solidFill>
              <a:schemeClr val="tx1"/>
            </a:solidFill>
          </a:ln>
        </p:spPr>
      </p:pic>
    </p:spTree>
    <p:extLst>
      <p:ext uri="{BB962C8B-B14F-4D97-AF65-F5344CB8AC3E}">
        <p14:creationId xmlns:p14="http://schemas.microsoft.com/office/powerpoint/2010/main" val="267169962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Cyber </a:t>
            </a:r>
            <a:r>
              <a:rPr lang="en-US" sz="4300" dirty="0">
                <a:solidFill>
                  <a:schemeClr val="tx1"/>
                </a:solidFill>
              </a:rPr>
              <a:t>– 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6" name="תמונה 5">
            <a:extLst>
              <a:ext uri="{FF2B5EF4-FFF2-40B4-BE49-F238E27FC236}">
                <a16:creationId xmlns:a16="http://schemas.microsoft.com/office/drawing/2014/main" id="{36647A44-B7FD-4DA7-8A71-64CE22D6A76B}"/>
              </a:ext>
            </a:extLst>
          </p:cNvPr>
          <p:cNvPicPr>
            <a:picLocks noChangeAspect="1"/>
          </p:cNvPicPr>
          <p:nvPr/>
        </p:nvPicPr>
        <p:blipFill rotWithShape="1">
          <a:blip r:embed="rId3"/>
          <a:srcRect l="39500" t="36845" r="19435" b="24719"/>
          <a:stretch/>
        </p:blipFill>
        <p:spPr>
          <a:xfrm>
            <a:off x="598417" y="2014194"/>
            <a:ext cx="4627395" cy="3380989"/>
          </a:xfrm>
          <a:prstGeom prst="rect">
            <a:avLst/>
          </a:prstGeom>
          <a:ln w="57150">
            <a:solidFill>
              <a:schemeClr val="tx1"/>
            </a:solidFill>
          </a:ln>
        </p:spPr>
      </p:pic>
      <p:pic>
        <p:nvPicPr>
          <p:cNvPr id="10" name="תמונה 9">
            <a:extLst>
              <a:ext uri="{FF2B5EF4-FFF2-40B4-BE49-F238E27FC236}">
                <a16:creationId xmlns:a16="http://schemas.microsoft.com/office/drawing/2014/main" id="{B630E3B5-809F-4345-9EE0-AE0EC5F0CE24}"/>
              </a:ext>
            </a:extLst>
          </p:cNvPr>
          <p:cNvPicPr>
            <a:picLocks noChangeAspect="1"/>
          </p:cNvPicPr>
          <p:nvPr/>
        </p:nvPicPr>
        <p:blipFill>
          <a:blip r:embed="rId4"/>
          <a:stretch>
            <a:fillRect/>
          </a:stretch>
        </p:blipFill>
        <p:spPr>
          <a:xfrm>
            <a:off x="6225959" y="3050727"/>
            <a:ext cx="5422257" cy="1371600"/>
          </a:xfrm>
          <a:prstGeom prst="rect">
            <a:avLst/>
          </a:prstGeom>
          <a:ln w="57150">
            <a:solidFill>
              <a:schemeClr val="tx1"/>
            </a:solidFill>
          </a:ln>
        </p:spPr>
      </p:pic>
      <p:sp>
        <p:nvSpPr>
          <p:cNvPr id="12" name="חץ: ימינה 11">
            <a:extLst>
              <a:ext uri="{FF2B5EF4-FFF2-40B4-BE49-F238E27FC236}">
                <a16:creationId xmlns:a16="http://schemas.microsoft.com/office/drawing/2014/main" id="{CEBBB2B5-F98B-4913-9399-3976F84277C8}"/>
              </a:ext>
            </a:extLst>
          </p:cNvPr>
          <p:cNvSpPr/>
          <p:nvPr/>
        </p:nvSpPr>
        <p:spPr>
          <a:xfrm>
            <a:off x="5355771" y="3429000"/>
            <a:ext cx="740229" cy="6400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60265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745BF-7445-4DC7-B6DD-95810A230472}"/>
              </a:ext>
            </a:extLst>
          </p:cNvPr>
          <p:cNvSpPr>
            <a:spLocks noGrp="1"/>
          </p:cNvSpPr>
          <p:nvPr>
            <p:ph type="title"/>
          </p:nvPr>
        </p:nvSpPr>
        <p:spPr/>
        <p:txBody>
          <a:bodyPr/>
          <a:lstStyle/>
          <a:p>
            <a:endParaRPr lang="en-IL"/>
          </a:p>
        </p:txBody>
      </p:sp>
      <p:pic>
        <p:nvPicPr>
          <p:cNvPr id="4" name="Picture 3" descr="Graphical user interface, application&#10;&#10;Description automatically generated">
            <a:extLst>
              <a:ext uri="{FF2B5EF4-FFF2-40B4-BE49-F238E27FC236}">
                <a16:creationId xmlns:a16="http://schemas.microsoft.com/office/drawing/2014/main" id="{20FE22C0-F912-4E9C-9F11-DAEA678D3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236" y="337520"/>
            <a:ext cx="10484843" cy="6182959"/>
          </a:xfrm>
          <a:prstGeom prst="rect">
            <a:avLst/>
          </a:prstGeom>
        </p:spPr>
      </p:pic>
    </p:spTree>
    <p:extLst>
      <p:ext uri="{BB962C8B-B14F-4D97-AF65-F5344CB8AC3E}">
        <p14:creationId xmlns:p14="http://schemas.microsoft.com/office/powerpoint/2010/main" val="32274959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NoSQL CAP Theory</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שולש שווה-שוקיים 2">
            <a:extLst>
              <a:ext uri="{FF2B5EF4-FFF2-40B4-BE49-F238E27FC236}">
                <a16:creationId xmlns:a16="http://schemas.microsoft.com/office/drawing/2014/main" id="{B2477ADC-D30B-4F54-A087-6242787A1499}"/>
              </a:ext>
            </a:extLst>
          </p:cNvPr>
          <p:cNvSpPr/>
          <p:nvPr/>
        </p:nvSpPr>
        <p:spPr>
          <a:xfrm>
            <a:off x="3273660" y="1688184"/>
            <a:ext cx="5143213" cy="3892297"/>
          </a:xfrm>
          <a:prstGeom prst="triangl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תיבת טקסט 6">
            <a:extLst>
              <a:ext uri="{FF2B5EF4-FFF2-40B4-BE49-F238E27FC236}">
                <a16:creationId xmlns:a16="http://schemas.microsoft.com/office/drawing/2014/main" id="{60988BB7-6E18-48D1-AD6E-CE0225B7D8D6}"/>
              </a:ext>
            </a:extLst>
          </p:cNvPr>
          <p:cNvSpPr txBox="1"/>
          <p:nvPr/>
        </p:nvSpPr>
        <p:spPr>
          <a:xfrm>
            <a:off x="4780671" y="1202565"/>
            <a:ext cx="2129190" cy="584775"/>
          </a:xfrm>
          <a:prstGeom prst="rect">
            <a:avLst/>
          </a:prstGeom>
          <a:noFill/>
        </p:spPr>
        <p:txBody>
          <a:bodyPr wrap="square" rtlCol="0">
            <a:spAutoFit/>
          </a:bodyPr>
          <a:lstStyle/>
          <a:p>
            <a:pPr algn="ctr"/>
            <a:r>
              <a:rPr lang="en-US" sz="3200" dirty="0"/>
              <a:t>Availability</a:t>
            </a:r>
            <a:endParaRPr lang="en-US" dirty="0"/>
          </a:p>
        </p:txBody>
      </p:sp>
      <p:sp>
        <p:nvSpPr>
          <p:cNvPr id="11" name="תיבת טקסט 10">
            <a:extLst>
              <a:ext uri="{FF2B5EF4-FFF2-40B4-BE49-F238E27FC236}">
                <a16:creationId xmlns:a16="http://schemas.microsoft.com/office/drawing/2014/main" id="{29EC674D-8DBA-4528-80E9-B939AE4DFB84}"/>
              </a:ext>
            </a:extLst>
          </p:cNvPr>
          <p:cNvSpPr txBox="1"/>
          <p:nvPr/>
        </p:nvSpPr>
        <p:spPr>
          <a:xfrm>
            <a:off x="1050588" y="5580481"/>
            <a:ext cx="2280290" cy="584775"/>
          </a:xfrm>
          <a:prstGeom prst="rect">
            <a:avLst/>
          </a:prstGeom>
          <a:noFill/>
        </p:spPr>
        <p:txBody>
          <a:bodyPr wrap="square" rtlCol="0">
            <a:spAutoFit/>
          </a:bodyPr>
          <a:lstStyle/>
          <a:p>
            <a:pPr algn="ctr"/>
            <a:r>
              <a:rPr lang="en-US" altLang="he-IL" sz="3200" dirty="0"/>
              <a:t>Consistency</a:t>
            </a:r>
            <a:endParaRPr lang="en-US" sz="3200" dirty="0"/>
          </a:p>
        </p:txBody>
      </p:sp>
      <p:sp>
        <p:nvSpPr>
          <p:cNvPr id="13" name="תיבת טקסט 12">
            <a:extLst>
              <a:ext uri="{FF2B5EF4-FFF2-40B4-BE49-F238E27FC236}">
                <a16:creationId xmlns:a16="http://schemas.microsoft.com/office/drawing/2014/main" id="{BE1458FE-BD8A-444B-854C-C39A0F666445}"/>
              </a:ext>
            </a:extLst>
          </p:cNvPr>
          <p:cNvSpPr txBox="1"/>
          <p:nvPr/>
        </p:nvSpPr>
        <p:spPr>
          <a:xfrm>
            <a:off x="7500843" y="5580018"/>
            <a:ext cx="3635804" cy="584775"/>
          </a:xfrm>
          <a:prstGeom prst="rect">
            <a:avLst/>
          </a:prstGeom>
          <a:noFill/>
        </p:spPr>
        <p:txBody>
          <a:bodyPr wrap="square" rtlCol="0">
            <a:spAutoFit/>
          </a:bodyPr>
          <a:lstStyle/>
          <a:p>
            <a:pPr algn="ctr"/>
            <a:r>
              <a:rPr lang="en-US" altLang="he-IL" sz="3200" dirty="0"/>
              <a:t>Partition-Tolerance</a:t>
            </a:r>
            <a:endParaRPr lang="en-US" sz="3200" dirty="0"/>
          </a:p>
        </p:txBody>
      </p:sp>
      <p:pic>
        <p:nvPicPr>
          <p:cNvPr id="15" name="תמונה 14">
            <a:extLst>
              <a:ext uri="{FF2B5EF4-FFF2-40B4-BE49-F238E27FC236}">
                <a16:creationId xmlns:a16="http://schemas.microsoft.com/office/drawing/2014/main" id="{8D9F1D95-F25C-42CC-9D18-6A85972D6DE0}"/>
              </a:ext>
            </a:extLst>
          </p:cNvPr>
          <p:cNvPicPr>
            <a:picLocks noChangeAspect="1"/>
          </p:cNvPicPr>
          <p:nvPr/>
        </p:nvPicPr>
        <p:blipFill>
          <a:blip r:embed="rId3"/>
          <a:stretch>
            <a:fillRect/>
          </a:stretch>
        </p:blipFill>
        <p:spPr>
          <a:xfrm>
            <a:off x="4043298" y="5674471"/>
            <a:ext cx="3376367" cy="720167"/>
          </a:xfrm>
          <a:prstGeom prst="rect">
            <a:avLst/>
          </a:prstGeom>
          <a:ln w="28575">
            <a:solidFill>
              <a:schemeClr val="tx1"/>
            </a:solidFill>
          </a:ln>
        </p:spPr>
      </p:pic>
      <p:pic>
        <p:nvPicPr>
          <p:cNvPr id="17" name="תמונה 16">
            <a:extLst>
              <a:ext uri="{FF2B5EF4-FFF2-40B4-BE49-F238E27FC236}">
                <a16:creationId xmlns:a16="http://schemas.microsoft.com/office/drawing/2014/main" id="{A5A12E36-3166-4FE3-8369-C71387CE2275}"/>
              </a:ext>
            </a:extLst>
          </p:cNvPr>
          <p:cNvPicPr>
            <a:picLocks noChangeAspect="1"/>
          </p:cNvPicPr>
          <p:nvPr/>
        </p:nvPicPr>
        <p:blipFill>
          <a:blip r:embed="rId4"/>
          <a:stretch>
            <a:fillRect/>
          </a:stretch>
        </p:blipFill>
        <p:spPr>
          <a:xfrm>
            <a:off x="7654265" y="2344808"/>
            <a:ext cx="1868134" cy="1464617"/>
          </a:xfrm>
          <a:prstGeom prst="rect">
            <a:avLst/>
          </a:prstGeom>
          <a:ln w="28575">
            <a:solidFill>
              <a:schemeClr val="tx1"/>
            </a:solidFill>
          </a:ln>
        </p:spPr>
      </p:pic>
      <p:pic>
        <p:nvPicPr>
          <p:cNvPr id="19" name="תמונה 18">
            <a:extLst>
              <a:ext uri="{FF2B5EF4-FFF2-40B4-BE49-F238E27FC236}">
                <a16:creationId xmlns:a16="http://schemas.microsoft.com/office/drawing/2014/main" id="{A30AB0C0-58CD-46E8-8F7E-406EAE9B9059}"/>
              </a:ext>
            </a:extLst>
          </p:cNvPr>
          <p:cNvPicPr>
            <a:picLocks noChangeAspect="1"/>
          </p:cNvPicPr>
          <p:nvPr/>
        </p:nvPicPr>
        <p:blipFill>
          <a:blip r:embed="rId5"/>
          <a:stretch>
            <a:fillRect/>
          </a:stretch>
        </p:blipFill>
        <p:spPr>
          <a:xfrm>
            <a:off x="2290032" y="2300096"/>
            <a:ext cx="1868134" cy="1437026"/>
          </a:xfrm>
          <a:prstGeom prst="rect">
            <a:avLst/>
          </a:prstGeom>
          <a:ln w="28575">
            <a:solidFill>
              <a:schemeClr val="tx1"/>
            </a:solidFill>
          </a:ln>
        </p:spPr>
      </p:pic>
    </p:spTree>
    <p:extLst>
      <p:ext uri="{BB962C8B-B14F-4D97-AF65-F5344CB8AC3E}">
        <p14:creationId xmlns:p14="http://schemas.microsoft.com/office/powerpoint/2010/main" val="117124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Building a phonebook</a:t>
            </a:r>
          </a:p>
          <a:p>
            <a:pPr lvl="1"/>
            <a:r>
              <a:rPr lang="en-US" sz="2400" dirty="0"/>
              <a:t>Data unchanged </a:t>
            </a:r>
          </a:p>
          <a:p>
            <a:pPr lvl="1"/>
            <a:r>
              <a:rPr lang="en-US" sz="2400" dirty="0"/>
              <a:t>No needed – Partition tolerance </a:t>
            </a:r>
          </a:p>
          <a:p>
            <a:pPr lvl="1"/>
            <a:r>
              <a:rPr lang="en-US" sz="2400" dirty="0"/>
              <a:t>Probably  - </a:t>
            </a:r>
            <a:r>
              <a:rPr lang="en-US" sz="2400" b="1" dirty="0"/>
              <a:t>SQL</a:t>
            </a:r>
            <a:endParaRPr lang="he-IL" sz="2400" b="1" dirty="0"/>
          </a:p>
          <a:p>
            <a:r>
              <a:rPr lang="en-US" sz="2800" dirty="0"/>
              <a:t>Building a users data for web site</a:t>
            </a:r>
          </a:p>
          <a:p>
            <a:pPr lvl="1"/>
            <a:r>
              <a:rPr lang="en-US" sz="2400" dirty="0"/>
              <a:t>Needed Availability and Partition tolerance</a:t>
            </a:r>
          </a:p>
          <a:p>
            <a:pPr lvl="1"/>
            <a:r>
              <a:rPr lang="en-US" sz="2400" dirty="0"/>
              <a:t>Big data</a:t>
            </a:r>
          </a:p>
          <a:p>
            <a:pPr lvl="1"/>
            <a:r>
              <a:rPr lang="en-US" sz="2400" dirty="0"/>
              <a:t>Probably - </a:t>
            </a:r>
            <a:r>
              <a:rPr lang="en-US" sz="2400" b="1" dirty="0"/>
              <a:t>Cassandra</a:t>
            </a:r>
          </a:p>
        </p:txBody>
      </p:sp>
    </p:spTree>
    <p:extLst>
      <p:ext uri="{BB962C8B-B14F-4D97-AF65-F5344CB8AC3E}">
        <p14:creationId xmlns:p14="http://schemas.microsoft.com/office/powerpoint/2010/main" val="333367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1305562" y="50800"/>
            <a:ext cx="9601196" cy="1303867"/>
          </a:xfrm>
        </p:spPr>
        <p:txBody>
          <a:bodyPr>
            <a:noAutofit/>
          </a:bodyPr>
          <a:lstStyle/>
          <a:p>
            <a:pPr rtl="1"/>
            <a:r>
              <a:rPr lang="en-US" sz="4300" dirty="0">
                <a:solidFill>
                  <a:schemeClr val="tx1"/>
                </a:solidFill>
              </a:rPr>
              <a:t>ACID Principals</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graphicFrame>
        <p:nvGraphicFramePr>
          <p:cNvPr id="3" name="דיאגרמה 2">
            <a:extLst>
              <a:ext uri="{FF2B5EF4-FFF2-40B4-BE49-F238E27FC236}">
                <a16:creationId xmlns:a16="http://schemas.microsoft.com/office/drawing/2014/main" id="{438D81C8-0433-4C55-BF1E-1710A3162B09}"/>
              </a:ext>
            </a:extLst>
          </p:cNvPr>
          <p:cNvGraphicFramePr/>
          <p:nvPr>
            <p:extLst>
              <p:ext uri="{D42A27DB-BD31-4B8C-83A1-F6EECF244321}">
                <p14:modId xmlns:p14="http://schemas.microsoft.com/office/powerpoint/2010/main" val="1410986226"/>
              </p:ext>
            </p:extLst>
          </p:nvPr>
        </p:nvGraphicFramePr>
        <p:xfrm>
          <a:off x="1897973" y="1355070"/>
          <a:ext cx="8396051" cy="4328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2422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Building Loan system</a:t>
            </a:r>
          </a:p>
          <a:p>
            <a:pPr lvl="1"/>
            <a:r>
              <a:rPr lang="en-US" sz="2400" dirty="0"/>
              <a:t>Companies and owners relations</a:t>
            </a:r>
          </a:p>
          <a:p>
            <a:pPr lvl="1"/>
            <a:r>
              <a:rPr lang="en-US" sz="2400" dirty="0"/>
              <a:t>Need ACID</a:t>
            </a:r>
          </a:p>
          <a:p>
            <a:pPr lvl="1"/>
            <a:r>
              <a:rPr lang="en-US" sz="2400" dirty="0"/>
              <a:t>Probably  - </a:t>
            </a:r>
            <a:r>
              <a:rPr lang="en-US" sz="2400" b="1" dirty="0"/>
              <a:t>Neo4j</a:t>
            </a:r>
            <a:endParaRPr lang="he-IL" sz="2400" b="1" dirty="0"/>
          </a:p>
          <a:p>
            <a:r>
              <a:rPr lang="en-US" sz="2800" dirty="0"/>
              <a:t>Building Logs system</a:t>
            </a:r>
          </a:p>
          <a:p>
            <a:pPr lvl="1"/>
            <a:r>
              <a:rPr lang="en-US" sz="2400" dirty="0"/>
              <a:t>Needed Availability and Partition tolerance</a:t>
            </a:r>
          </a:p>
          <a:p>
            <a:pPr lvl="1"/>
            <a:r>
              <a:rPr lang="en-US" sz="2400" dirty="0"/>
              <a:t>Big data</a:t>
            </a:r>
          </a:p>
          <a:p>
            <a:pPr lvl="1"/>
            <a:r>
              <a:rPr lang="en-US" sz="2400" dirty="0"/>
              <a:t>Search by Key value</a:t>
            </a:r>
          </a:p>
          <a:p>
            <a:pPr lvl="1"/>
            <a:r>
              <a:rPr lang="en-US" sz="2400" dirty="0"/>
              <a:t>Probably - </a:t>
            </a:r>
            <a:r>
              <a:rPr lang="en-US" sz="2400" b="1" dirty="0"/>
              <a:t>Mongo</a:t>
            </a:r>
          </a:p>
        </p:txBody>
      </p:sp>
    </p:spTree>
    <p:extLst>
      <p:ext uri="{BB962C8B-B14F-4D97-AF65-F5344CB8AC3E}">
        <p14:creationId xmlns:p14="http://schemas.microsoft.com/office/powerpoint/2010/main" val="109269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300" dirty="0">
                <a:solidFill>
                  <a:schemeClr val="tx1"/>
                </a:solidFill>
              </a:rPr>
              <a:t>Example </a:t>
            </a: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 name="מציין מיקום תוכן 2">
            <a:extLst>
              <a:ext uri="{FF2B5EF4-FFF2-40B4-BE49-F238E27FC236}">
                <a16:creationId xmlns:a16="http://schemas.microsoft.com/office/drawing/2014/main" id="{7AF9EB5A-4DF2-49C3-B1ED-C06915528252}"/>
              </a:ext>
            </a:extLst>
          </p:cNvPr>
          <p:cNvSpPr txBox="1">
            <a:spLocks/>
          </p:cNvSpPr>
          <p:nvPr/>
        </p:nvSpPr>
        <p:spPr>
          <a:xfrm>
            <a:off x="1295401" y="16573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endParaRPr lang="en-US" dirty="0"/>
          </a:p>
        </p:txBody>
      </p:sp>
      <p:sp>
        <p:nvSpPr>
          <p:cNvPr id="9" name="מציין מיקום תוכן 2">
            <a:extLst>
              <a:ext uri="{FF2B5EF4-FFF2-40B4-BE49-F238E27FC236}">
                <a16:creationId xmlns:a16="http://schemas.microsoft.com/office/drawing/2014/main" id="{AB4012D3-FAC3-430B-B978-254C9F02E2A6}"/>
              </a:ext>
            </a:extLst>
          </p:cNvPr>
          <p:cNvSpPr txBox="1">
            <a:spLocks/>
          </p:cNvSpPr>
          <p:nvPr/>
        </p:nvSpPr>
        <p:spPr>
          <a:xfrm>
            <a:off x="1447801" y="1809748"/>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800" dirty="0"/>
              <a:t>Building Cache system</a:t>
            </a:r>
          </a:p>
          <a:p>
            <a:pPr lvl="1"/>
            <a:r>
              <a:rPr lang="en-US" sz="2400" dirty="0"/>
              <a:t>Every user who is connected need very fast his details</a:t>
            </a:r>
          </a:p>
          <a:p>
            <a:pPr lvl="1"/>
            <a:r>
              <a:rPr lang="en-US" sz="2400" dirty="0"/>
              <a:t>Search by his username</a:t>
            </a:r>
          </a:p>
          <a:p>
            <a:pPr lvl="1"/>
            <a:r>
              <a:rPr lang="en-US" sz="2400" dirty="0"/>
              <a:t>Probably  - </a:t>
            </a:r>
            <a:r>
              <a:rPr lang="en-US" sz="2400" b="1" dirty="0"/>
              <a:t>Redis</a:t>
            </a:r>
            <a:endParaRPr lang="he-IL" sz="2400" b="1" dirty="0"/>
          </a:p>
        </p:txBody>
      </p:sp>
    </p:spTree>
    <p:extLst>
      <p:ext uri="{BB962C8B-B14F-4D97-AF65-F5344CB8AC3E}">
        <p14:creationId xmlns:p14="http://schemas.microsoft.com/office/powerpoint/2010/main" val="156225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Choosing the Write DB</a:t>
            </a:r>
            <a:endParaRPr lang="en-US" sz="4300" dirty="0">
              <a:solidFill>
                <a:schemeClr val="tx1"/>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7" name="תמונה 6">
            <a:extLst>
              <a:ext uri="{FF2B5EF4-FFF2-40B4-BE49-F238E27FC236}">
                <a16:creationId xmlns:a16="http://schemas.microsoft.com/office/drawing/2014/main" id="{42619381-6C5A-4A02-BDA4-22ADFA5FB18B}"/>
              </a:ext>
            </a:extLst>
          </p:cNvPr>
          <p:cNvPicPr/>
          <p:nvPr/>
        </p:nvPicPr>
        <p:blipFill>
          <a:blip r:embed="rId3"/>
          <a:stretch>
            <a:fillRect/>
          </a:stretch>
        </p:blipFill>
        <p:spPr>
          <a:xfrm>
            <a:off x="3171224" y="1239837"/>
            <a:ext cx="6448263" cy="4850067"/>
          </a:xfrm>
          <a:prstGeom prst="rect">
            <a:avLst/>
          </a:prstGeom>
          <a:ln w="38100">
            <a:solidFill>
              <a:schemeClr val="tx1"/>
            </a:solidFill>
          </a:ln>
        </p:spPr>
      </p:pic>
    </p:spTree>
    <p:extLst>
      <p:ext uri="{BB962C8B-B14F-4D97-AF65-F5344CB8AC3E}">
        <p14:creationId xmlns:p14="http://schemas.microsoft.com/office/powerpoint/2010/main" val="38177716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Choosing the Write DB</a:t>
            </a:r>
            <a:endParaRPr lang="en-US" sz="4300" dirty="0">
              <a:solidFill>
                <a:schemeClr val="tx1"/>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6" name="תמונה 5">
            <a:extLst>
              <a:ext uri="{FF2B5EF4-FFF2-40B4-BE49-F238E27FC236}">
                <a16:creationId xmlns:a16="http://schemas.microsoft.com/office/drawing/2014/main" id="{3464741D-D728-4D75-B8E1-73DBCA9003E8}"/>
              </a:ext>
            </a:extLst>
          </p:cNvPr>
          <p:cNvPicPr/>
          <p:nvPr/>
        </p:nvPicPr>
        <p:blipFill>
          <a:blip r:embed="rId3"/>
          <a:stretch>
            <a:fillRect/>
          </a:stretch>
        </p:blipFill>
        <p:spPr>
          <a:xfrm>
            <a:off x="2751888" y="1787582"/>
            <a:ext cx="6688224" cy="3798570"/>
          </a:xfrm>
          <a:prstGeom prst="rect">
            <a:avLst/>
          </a:prstGeom>
          <a:ln w="38100">
            <a:solidFill>
              <a:schemeClr val="tx1"/>
            </a:solidFill>
          </a:ln>
        </p:spPr>
      </p:pic>
    </p:spTree>
    <p:extLst>
      <p:ext uri="{BB962C8B-B14F-4D97-AF65-F5344CB8AC3E}">
        <p14:creationId xmlns:p14="http://schemas.microsoft.com/office/powerpoint/2010/main" val="57644527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6CDF-6698-4E24-96B2-4DAAC8CDCB0A}"/>
              </a:ext>
            </a:extLst>
          </p:cNvPr>
          <p:cNvSpPr>
            <a:spLocks noGrp="1"/>
          </p:cNvSpPr>
          <p:nvPr>
            <p:ph type="title"/>
          </p:nvPr>
        </p:nvSpPr>
        <p:spPr>
          <a:xfrm>
            <a:off x="786825" y="761081"/>
            <a:ext cx="7032916" cy="1247938"/>
          </a:xfrm>
        </p:spPr>
        <p:txBody>
          <a:bodyPr anchor="ctr">
            <a:normAutofit/>
          </a:bodyPr>
          <a:lstStyle/>
          <a:p>
            <a:pPr algn="ctr"/>
            <a:r>
              <a:rPr lang="he-IL" sz="4400" dirty="0">
                <a:solidFill>
                  <a:schemeClr val="tx1"/>
                </a:solidFill>
              </a:rPr>
              <a:t>מהו מנוע אחזור מידע?</a:t>
            </a:r>
            <a:endParaRPr lang="en-US" sz="4400" dirty="0">
              <a:solidFill>
                <a:schemeClr val="tx1"/>
              </a:solidFill>
            </a:endParaRPr>
          </a:p>
        </p:txBody>
      </p:sp>
      <p:sp>
        <p:nvSpPr>
          <p:cNvPr id="3" name="Content Placeholder 2">
            <a:extLst>
              <a:ext uri="{FF2B5EF4-FFF2-40B4-BE49-F238E27FC236}">
                <a16:creationId xmlns:a16="http://schemas.microsoft.com/office/drawing/2014/main" id="{BF264247-5F78-4E70-B6BD-EFFCFF1C3CF7}"/>
              </a:ext>
            </a:extLst>
          </p:cNvPr>
          <p:cNvSpPr>
            <a:spLocks noGrp="1"/>
          </p:cNvSpPr>
          <p:nvPr>
            <p:ph idx="1"/>
          </p:nvPr>
        </p:nvSpPr>
        <p:spPr>
          <a:xfrm>
            <a:off x="786824" y="2068286"/>
            <a:ext cx="6855115" cy="3495742"/>
          </a:xfrm>
        </p:spPr>
        <p:txBody>
          <a:bodyPr anchor="t">
            <a:normAutofit/>
          </a:bodyPr>
          <a:lstStyle/>
          <a:p>
            <a:pPr algn="r" rtl="1"/>
            <a:r>
              <a:rPr lang="he-IL" dirty="0">
                <a:solidFill>
                  <a:schemeClr val="tx1"/>
                </a:solidFill>
              </a:rPr>
              <a:t>מטרתו לאתר מידע דיגיטלי המאוחסן במחשב או במערכת מידע.</a:t>
            </a:r>
          </a:p>
          <a:p>
            <a:pPr algn="r" rtl="1"/>
            <a:r>
              <a:rPr lang="he-IL" dirty="0">
                <a:solidFill>
                  <a:schemeClr val="tx1"/>
                </a:solidFill>
              </a:rPr>
              <a:t>מהו המנוע חיפוש המשומש ביותר כיום בעולם? </a:t>
            </a:r>
            <a:endParaRPr lang="en-US" dirty="0">
              <a:solidFill>
                <a:schemeClr val="tx1"/>
              </a:solidFill>
            </a:endParaRPr>
          </a:p>
        </p:txBody>
      </p:sp>
      <p:pic>
        <p:nvPicPr>
          <p:cNvPr id="3074" name="Picture 2" descr="Casandra | Elastic Search | NoSQL Database : Royal Cyber">
            <a:extLst>
              <a:ext uri="{FF2B5EF4-FFF2-40B4-BE49-F238E27FC236}">
                <a16:creationId xmlns:a16="http://schemas.microsoft.com/office/drawing/2014/main" id="{B199B61C-2DDA-4BED-92F3-7542C83511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53066" y="4186271"/>
            <a:ext cx="3217333" cy="24981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EE8FEDD-7457-4A16-A992-FD8C7A9A538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56419" y="395841"/>
            <a:ext cx="3217333" cy="2718645"/>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4" descr="A picture containing icon&#10;&#10;Description automatically generated">
            <a:extLst>
              <a:ext uri="{FF2B5EF4-FFF2-40B4-BE49-F238E27FC236}">
                <a16:creationId xmlns:a16="http://schemas.microsoft.com/office/drawing/2014/main" id="{8A6BE945-753A-450A-AA88-A5306A65393B}"/>
              </a:ext>
            </a:extLst>
          </p:cNvPr>
          <p:cNvPicPr>
            <a:picLocks noChangeAspect="1"/>
          </p:cNvPicPr>
          <p:nvPr/>
        </p:nvPicPr>
        <p:blipFill rotWithShape="1">
          <a:blip r:embed="rId4"/>
          <a:srcRect l="20470" t="16187" r="15397" b="21220"/>
          <a:stretch/>
        </p:blipFill>
        <p:spPr>
          <a:xfrm rot="1193000">
            <a:off x="10053822" y="3227699"/>
            <a:ext cx="1608667" cy="1570012"/>
          </a:xfrm>
          <a:prstGeom prst="rect">
            <a:avLst/>
          </a:prstGeom>
        </p:spPr>
      </p:pic>
      <p:pic>
        <p:nvPicPr>
          <p:cNvPr id="3078" name="Picture 6" descr="23 Google Search Tips You'll Want to Learn | PCMag">
            <a:extLst>
              <a:ext uri="{FF2B5EF4-FFF2-40B4-BE49-F238E27FC236}">
                <a16:creationId xmlns:a16="http://schemas.microsoft.com/office/drawing/2014/main" id="{38129211-2F26-4E35-B06F-6F0C3D20F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0918" y="3579588"/>
            <a:ext cx="4857750" cy="273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5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anim calcmode="lin" valueType="num">
                                      <p:cBhvr additive="base">
                                        <p:cTn id="11" dur="500" fill="hold"/>
                                        <p:tgtEl>
                                          <p:spTgt spid="3078"/>
                                        </p:tgtEl>
                                        <p:attrNameLst>
                                          <p:attrName>ppt_x</p:attrName>
                                        </p:attrNameLst>
                                      </p:cBhvr>
                                      <p:tavLst>
                                        <p:tav tm="0">
                                          <p:val>
                                            <p:strVal val="#ppt_x"/>
                                          </p:val>
                                        </p:tav>
                                        <p:tav tm="100000">
                                          <p:val>
                                            <p:strVal val="#ppt_x"/>
                                          </p:val>
                                        </p:tav>
                                      </p:tavLst>
                                    </p:anim>
                                    <p:anim calcmode="lin" valueType="num">
                                      <p:cBhvr additive="base">
                                        <p:cTn id="12"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A869064-FD81-459A-9901-A2B4C3B4089F}"/>
              </a:ext>
            </a:extLst>
          </p:cNvPr>
          <p:cNvSpPr>
            <a:spLocks noGrp="1"/>
          </p:cNvSpPr>
          <p:nvPr>
            <p:ph idx="1"/>
          </p:nvPr>
        </p:nvSpPr>
        <p:spPr>
          <a:xfrm>
            <a:off x="452600" y="2230882"/>
            <a:ext cx="11029615" cy="3634486"/>
          </a:xfrm>
        </p:spPr>
        <p:txBody>
          <a:bodyPr anchor="t">
            <a:normAutofit/>
          </a:bodyPr>
          <a:lstStyle/>
          <a:p>
            <a:pPr algn="r" rtl="1"/>
            <a:r>
              <a:rPr lang="he-IL" sz="2400" dirty="0"/>
              <a:t>מנוע חיפוש המבוסס על ספריית </a:t>
            </a:r>
            <a:r>
              <a:rPr lang="en-US" sz="2400" dirty="0"/>
              <a:t>Lucene</a:t>
            </a:r>
          </a:p>
          <a:p>
            <a:pPr algn="r" rtl="1"/>
            <a:r>
              <a:rPr lang="he-IL" sz="2400" dirty="0"/>
              <a:t>הגיע לעולם ב2010 על ידי ישראלי בשם שי בנון</a:t>
            </a:r>
          </a:p>
          <a:p>
            <a:pPr algn="r" rtl="1"/>
            <a:r>
              <a:rPr lang="en-US" sz="2400" dirty="0"/>
              <a:t>Open source</a:t>
            </a:r>
            <a:r>
              <a:rPr lang="he-IL" sz="2400" dirty="0"/>
              <a:t> בין הגדולים ביותר ב</a:t>
            </a:r>
            <a:r>
              <a:rPr lang="en-US" sz="2400" dirty="0" err="1"/>
              <a:t>Github</a:t>
            </a:r>
            <a:endParaRPr lang="he-IL" sz="2400" dirty="0"/>
          </a:p>
          <a:p>
            <a:pPr algn="r" rtl="1"/>
            <a:r>
              <a:rPr lang="he-IL" sz="2400" dirty="0"/>
              <a:t>כיום נמצא כבר בגרסה 7 שהיא כבר גרסה יציבה מאוד</a:t>
            </a:r>
            <a:endParaRPr lang="en-US" sz="2400" dirty="0"/>
          </a:p>
        </p:txBody>
      </p:sp>
      <p:sp>
        <p:nvSpPr>
          <p:cNvPr id="10" name="TextBox 9">
            <a:extLst>
              <a:ext uri="{FF2B5EF4-FFF2-40B4-BE49-F238E27FC236}">
                <a16:creationId xmlns:a16="http://schemas.microsoft.com/office/drawing/2014/main" id="{6A644BE9-57AD-4E7D-90E9-5F9DC4705CF0}"/>
              </a:ext>
            </a:extLst>
          </p:cNvPr>
          <p:cNvSpPr txBox="1"/>
          <p:nvPr/>
        </p:nvSpPr>
        <p:spPr>
          <a:xfrm>
            <a:off x="1628771" y="801985"/>
            <a:ext cx="9096375" cy="923330"/>
          </a:xfrm>
          <a:prstGeom prst="rect">
            <a:avLst/>
          </a:prstGeom>
          <a:noFill/>
        </p:spPr>
        <p:txBody>
          <a:bodyPr wrap="square" rtlCol="0">
            <a:spAutoFit/>
          </a:bodyPr>
          <a:lstStyle/>
          <a:p>
            <a:pPr algn="ctr" rtl="1"/>
            <a:r>
              <a:rPr lang="he-IL" sz="5400" dirty="0"/>
              <a:t>מהו </a:t>
            </a:r>
            <a:r>
              <a:rPr lang="en-US" sz="5400" dirty="0"/>
              <a:t>Elasticsearch</a:t>
            </a:r>
          </a:p>
        </p:txBody>
      </p:sp>
    </p:spTree>
    <p:extLst>
      <p:ext uri="{BB962C8B-B14F-4D97-AF65-F5344CB8AC3E}">
        <p14:creationId xmlns:p14="http://schemas.microsoft.com/office/powerpoint/2010/main" val="219496017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E</a:t>
            </a:r>
            <a:r>
              <a:rPr lang="en-US" dirty="0"/>
              <a:t>lastic search - Overview</a:t>
            </a:r>
            <a:endParaRPr lang="en-US" sz="4300" dirty="0">
              <a:solidFill>
                <a:schemeClr val="tx1"/>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E52FDCE9-038A-4A09-BA5F-8F14917F4EB4}"/>
              </a:ext>
            </a:extLst>
          </p:cNvPr>
          <p:cNvSpPr txBox="1">
            <a:spLocks/>
          </p:cNvSpPr>
          <p:nvPr/>
        </p:nvSpPr>
        <p:spPr>
          <a:xfrm>
            <a:off x="1295402" y="1310059"/>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t>Open source distributed search engine  - not DB</a:t>
            </a:r>
          </a:p>
          <a:p>
            <a:r>
              <a:rPr lang="en-US" dirty="0"/>
              <a:t>Allow us to processes fast searching </a:t>
            </a:r>
          </a:p>
          <a:p>
            <a:r>
              <a:rPr lang="en-US" dirty="0"/>
              <a:t>Good for texting search  - NLO</a:t>
            </a:r>
          </a:p>
          <a:p>
            <a:r>
              <a:rPr lang="en-US" dirty="0"/>
              <a:t>Release in 2010</a:t>
            </a:r>
          </a:p>
          <a:p>
            <a:r>
              <a:rPr lang="en-US" dirty="0"/>
              <a:t>Implement by Java</a:t>
            </a:r>
          </a:p>
          <a:p>
            <a:r>
              <a:rPr lang="en-US" dirty="0"/>
              <a:t>Document oriented </a:t>
            </a:r>
          </a:p>
          <a:p>
            <a:r>
              <a:rPr lang="en-US" dirty="0"/>
              <a:t>Every field is indexed </a:t>
            </a:r>
          </a:p>
          <a:p>
            <a:r>
              <a:rPr lang="en-US" dirty="0"/>
              <a:t>Distributed and Available </a:t>
            </a:r>
          </a:p>
          <a:p>
            <a:pPr lvl="1"/>
            <a:r>
              <a:rPr lang="en-US" sz="2400" dirty="0"/>
              <a:t>Replication </a:t>
            </a:r>
          </a:p>
          <a:p>
            <a:pPr lvl="1"/>
            <a:r>
              <a:rPr lang="en-US" sz="2400" dirty="0"/>
              <a:t>Sharding</a:t>
            </a:r>
          </a:p>
        </p:txBody>
      </p:sp>
    </p:spTree>
    <p:extLst>
      <p:ext uri="{BB962C8B-B14F-4D97-AF65-F5344CB8AC3E}">
        <p14:creationId xmlns:p14="http://schemas.microsoft.com/office/powerpoint/2010/main" val="144916825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E</a:t>
            </a:r>
            <a:r>
              <a:rPr lang="en-US" dirty="0"/>
              <a:t>lastic search – Search process</a:t>
            </a:r>
            <a:endParaRPr lang="en-US" sz="4300" dirty="0">
              <a:solidFill>
                <a:schemeClr val="tx1"/>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מציין מיקום תוכן 2">
            <a:extLst>
              <a:ext uri="{FF2B5EF4-FFF2-40B4-BE49-F238E27FC236}">
                <a16:creationId xmlns:a16="http://schemas.microsoft.com/office/drawing/2014/main" id="{E52FDCE9-038A-4A09-BA5F-8F14917F4EB4}"/>
              </a:ext>
            </a:extLst>
          </p:cNvPr>
          <p:cNvSpPr txBox="1">
            <a:spLocks/>
          </p:cNvSpPr>
          <p:nvPr/>
        </p:nvSpPr>
        <p:spPr>
          <a:xfrm>
            <a:off x="1295402" y="1310059"/>
            <a:ext cx="9601196" cy="4411135"/>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2400" dirty="0"/>
              <a:t>Mostly I save the data in a DB</a:t>
            </a:r>
          </a:p>
          <a:p>
            <a:r>
              <a:rPr lang="en-US" dirty="0"/>
              <a:t>The data from the DB will write into Elasticsearch  - third party </a:t>
            </a:r>
          </a:p>
          <a:p>
            <a:r>
              <a:rPr lang="en-US" sz="2400" dirty="0"/>
              <a:t>The purpose is to achieved fast searching </a:t>
            </a:r>
          </a:p>
        </p:txBody>
      </p:sp>
      <p:pic>
        <p:nvPicPr>
          <p:cNvPr id="6" name="תמונה 5">
            <a:extLst>
              <a:ext uri="{FF2B5EF4-FFF2-40B4-BE49-F238E27FC236}">
                <a16:creationId xmlns:a16="http://schemas.microsoft.com/office/drawing/2014/main" id="{F42F1A5D-0179-414B-9750-309869495FAC}"/>
              </a:ext>
            </a:extLst>
          </p:cNvPr>
          <p:cNvPicPr/>
          <p:nvPr/>
        </p:nvPicPr>
        <p:blipFill>
          <a:blip r:embed="rId3"/>
          <a:stretch>
            <a:fillRect/>
          </a:stretch>
        </p:blipFill>
        <p:spPr>
          <a:xfrm>
            <a:off x="1295402" y="3466407"/>
            <a:ext cx="4556758" cy="2533131"/>
          </a:xfrm>
          <a:prstGeom prst="rect">
            <a:avLst/>
          </a:prstGeom>
          <a:ln w="38100">
            <a:solidFill>
              <a:schemeClr val="tx1"/>
            </a:solidFill>
          </a:ln>
        </p:spPr>
      </p:pic>
      <p:pic>
        <p:nvPicPr>
          <p:cNvPr id="7" name="תמונה 6">
            <a:extLst>
              <a:ext uri="{FF2B5EF4-FFF2-40B4-BE49-F238E27FC236}">
                <a16:creationId xmlns:a16="http://schemas.microsoft.com/office/drawing/2014/main" id="{3848C195-59C0-4795-9CAB-E38F26D10F5B}"/>
              </a:ext>
            </a:extLst>
          </p:cNvPr>
          <p:cNvPicPr/>
          <p:nvPr/>
        </p:nvPicPr>
        <p:blipFill>
          <a:blip r:embed="rId4"/>
          <a:stretch>
            <a:fillRect/>
          </a:stretch>
        </p:blipFill>
        <p:spPr>
          <a:xfrm>
            <a:off x="6116347" y="3429000"/>
            <a:ext cx="4932650" cy="2570538"/>
          </a:xfrm>
          <a:prstGeom prst="rect">
            <a:avLst/>
          </a:prstGeom>
          <a:ln w="38100">
            <a:solidFill>
              <a:schemeClr val="tx1"/>
            </a:solidFill>
          </a:ln>
        </p:spPr>
      </p:pic>
    </p:spTree>
    <p:extLst>
      <p:ext uri="{BB962C8B-B14F-4D97-AF65-F5344CB8AC3E}">
        <p14:creationId xmlns:p14="http://schemas.microsoft.com/office/powerpoint/2010/main" val="38727346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A644BE9-57AD-4E7D-90E9-5F9DC4705CF0}"/>
              </a:ext>
            </a:extLst>
          </p:cNvPr>
          <p:cNvSpPr txBox="1"/>
          <p:nvPr/>
        </p:nvSpPr>
        <p:spPr>
          <a:xfrm>
            <a:off x="504900" y="763885"/>
            <a:ext cx="10925014" cy="923330"/>
          </a:xfrm>
          <a:prstGeom prst="rect">
            <a:avLst/>
          </a:prstGeom>
          <a:noFill/>
        </p:spPr>
        <p:txBody>
          <a:bodyPr wrap="square" rtlCol="0">
            <a:spAutoFit/>
          </a:bodyPr>
          <a:lstStyle/>
          <a:p>
            <a:pPr algn="ctr" rtl="1"/>
            <a:r>
              <a:rPr lang="he-IL" sz="5400" dirty="0"/>
              <a:t>ארכיטקטורת מבנה הנתונים</a:t>
            </a:r>
            <a:endParaRPr lang="en-US" sz="5400" dirty="0"/>
          </a:p>
        </p:txBody>
      </p:sp>
      <p:sp>
        <p:nvSpPr>
          <p:cNvPr id="2" name="Rectangle: Rounded Corners 1">
            <a:extLst>
              <a:ext uri="{FF2B5EF4-FFF2-40B4-BE49-F238E27FC236}">
                <a16:creationId xmlns:a16="http://schemas.microsoft.com/office/drawing/2014/main" id="{94659E4B-5B7C-4C6A-8153-1BF2F9648D57}"/>
              </a:ext>
            </a:extLst>
          </p:cNvPr>
          <p:cNvSpPr/>
          <p:nvPr/>
        </p:nvSpPr>
        <p:spPr>
          <a:xfrm>
            <a:off x="590550" y="1885950"/>
            <a:ext cx="10544175" cy="39147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r>
              <a:rPr lang="en-US" sz="2400" dirty="0"/>
              <a:t>Cluster – </a:t>
            </a:r>
            <a:r>
              <a:rPr lang="he-IL" sz="2400" dirty="0"/>
              <a:t>מקבץ שרתים העובדים ביחד</a:t>
            </a:r>
            <a:endParaRPr lang="en-US" sz="2400" dirty="0"/>
          </a:p>
        </p:txBody>
      </p:sp>
      <p:sp>
        <p:nvSpPr>
          <p:cNvPr id="3" name="Rectangle: Rounded Corners 2">
            <a:extLst>
              <a:ext uri="{FF2B5EF4-FFF2-40B4-BE49-F238E27FC236}">
                <a16:creationId xmlns:a16="http://schemas.microsoft.com/office/drawing/2014/main" id="{8830D57E-A4CD-4777-83A4-8D8F7B8194CF}"/>
              </a:ext>
            </a:extLst>
          </p:cNvPr>
          <p:cNvSpPr/>
          <p:nvPr/>
        </p:nvSpPr>
        <p:spPr>
          <a:xfrm>
            <a:off x="1495425" y="3000375"/>
            <a:ext cx="8591550" cy="8572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l"/>
            <a:r>
              <a:rPr lang="en-US" dirty="0"/>
              <a:t>Node 01</a:t>
            </a:r>
            <a:r>
              <a:rPr lang="he-IL" dirty="0"/>
              <a:t> </a:t>
            </a:r>
            <a:r>
              <a:rPr lang="en-US" dirty="0"/>
              <a:t> - </a:t>
            </a:r>
            <a:endParaRPr lang="he-IL" dirty="0"/>
          </a:p>
          <a:p>
            <a:pPr algn="l"/>
            <a:r>
              <a:rPr lang="he-IL" dirty="0"/>
              <a:t>תהליך שרץ על שרת</a:t>
            </a:r>
          </a:p>
        </p:txBody>
      </p:sp>
      <p:sp>
        <p:nvSpPr>
          <p:cNvPr id="6" name="Rectangle: Rounded Corners 5">
            <a:extLst>
              <a:ext uri="{FF2B5EF4-FFF2-40B4-BE49-F238E27FC236}">
                <a16:creationId xmlns:a16="http://schemas.microsoft.com/office/drawing/2014/main" id="{78105487-4EC9-4F58-AE2D-A5E82781931A}"/>
              </a:ext>
            </a:extLst>
          </p:cNvPr>
          <p:cNvSpPr/>
          <p:nvPr/>
        </p:nvSpPr>
        <p:spPr>
          <a:xfrm>
            <a:off x="1495425" y="3867795"/>
            <a:ext cx="8591550" cy="8572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l"/>
            <a:r>
              <a:rPr lang="en-US" dirty="0"/>
              <a:t>Node 02</a:t>
            </a:r>
          </a:p>
        </p:txBody>
      </p:sp>
      <p:sp>
        <p:nvSpPr>
          <p:cNvPr id="8" name="Rectangle: Rounded Corners 7">
            <a:extLst>
              <a:ext uri="{FF2B5EF4-FFF2-40B4-BE49-F238E27FC236}">
                <a16:creationId xmlns:a16="http://schemas.microsoft.com/office/drawing/2014/main" id="{5493EAAB-BBFB-4C03-AC68-997C6B94862B}"/>
              </a:ext>
            </a:extLst>
          </p:cNvPr>
          <p:cNvSpPr/>
          <p:nvPr/>
        </p:nvSpPr>
        <p:spPr>
          <a:xfrm>
            <a:off x="1495425" y="4714875"/>
            <a:ext cx="8591550" cy="85725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l"/>
            <a:r>
              <a:rPr lang="en-US" dirty="0"/>
              <a:t>Node 03</a:t>
            </a:r>
          </a:p>
        </p:txBody>
      </p:sp>
      <p:sp>
        <p:nvSpPr>
          <p:cNvPr id="4" name="Rectangle: Rounded Corners 3">
            <a:extLst>
              <a:ext uri="{FF2B5EF4-FFF2-40B4-BE49-F238E27FC236}">
                <a16:creationId xmlns:a16="http://schemas.microsoft.com/office/drawing/2014/main" id="{BA0BBBF6-79FF-420E-857B-33375D7E004E}"/>
              </a:ext>
            </a:extLst>
          </p:cNvPr>
          <p:cNvSpPr/>
          <p:nvPr/>
        </p:nvSpPr>
        <p:spPr>
          <a:xfrm>
            <a:off x="3800475" y="2990205"/>
            <a:ext cx="2975372" cy="258127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l"/>
            <a:r>
              <a:rPr lang="en-US" dirty="0"/>
              <a:t>Index logs</a:t>
            </a:r>
          </a:p>
        </p:txBody>
      </p:sp>
      <p:sp>
        <p:nvSpPr>
          <p:cNvPr id="5" name="Oval 4">
            <a:extLst>
              <a:ext uri="{FF2B5EF4-FFF2-40B4-BE49-F238E27FC236}">
                <a16:creationId xmlns:a16="http://schemas.microsoft.com/office/drawing/2014/main" id="{CCF9FF61-5F8B-4A3D-889F-B06D7783B31E}"/>
              </a:ext>
            </a:extLst>
          </p:cNvPr>
          <p:cNvSpPr/>
          <p:nvPr/>
        </p:nvSpPr>
        <p:spPr>
          <a:xfrm>
            <a:off x="5368518" y="3411237"/>
            <a:ext cx="1407329" cy="428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Shard-C</a:t>
            </a:r>
          </a:p>
        </p:txBody>
      </p:sp>
      <p:sp>
        <p:nvSpPr>
          <p:cNvPr id="12" name="Oval 11">
            <a:extLst>
              <a:ext uri="{FF2B5EF4-FFF2-40B4-BE49-F238E27FC236}">
                <a16:creationId xmlns:a16="http://schemas.microsoft.com/office/drawing/2014/main" id="{0A5084F8-68E5-4A97-9D52-BF3200FCDD56}"/>
              </a:ext>
            </a:extLst>
          </p:cNvPr>
          <p:cNvSpPr/>
          <p:nvPr/>
        </p:nvSpPr>
        <p:spPr>
          <a:xfrm>
            <a:off x="3948103" y="3430611"/>
            <a:ext cx="1328737" cy="428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Shard-P</a:t>
            </a:r>
          </a:p>
        </p:txBody>
      </p:sp>
      <p:sp>
        <p:nvSpPr>
          <p:cNvPr id="13" name="Oval 12">
            <a:extLst>
              <a:ext uri="{FF2B5EF4-FFF2-40B4-BE49-F238E27FC236}">
                <a16:creationId xmlns:a16="http://schemas.microsoft.com/office/drawing/2014/main" id="{5AFA2E54-2DDD-45CA-AEE0-B46F6895B663}"/>
              </a:ext>
            </a:extLst>
          </p:cNvPr>
          <p:cNvSpPr/>
          <p:nvPr/>
        </p:nvSpPr>
        <p:spPr>
          <a:xfrm>
            <a:off x="3898114" y="4063379"/>
            <a:ext cx="1340635" cy="42862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Shard-P</a:t>
            </a:r>
          </a:p>
        </p:txBody>
      </p:sp>
      <p:sp>
        <p:nvSpPr>
          <p:cNvPr id="14" name="Oval 13">
            <a:extLst>
              <a:ext uri="{FF2B5EF4-FFF2-40B4-BE49-F238E27FC236}">
                <a16:creationId xmlns:a16="http://schemas.microsoft.com/office/drawing/2014/main" id="{5F1FC584-A669-4630-B795-F9C8EE480335}"/>
              </a:ext>
            </a:extLst>
          </p:cNvPr>
          <p:cNvSpPr/>
          <p:nvPr/>
        </p:nvSpPr>
        <p:spPr>
          <a:xfrm>
            <a:off x="5369713" y="4053531"/>
            <a:ext cx="1440678" cy="428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Shard-C</a:t>
            </a:r>
          </a:p>
        </p:txBody>
      </p:sp>
      <p:sp>
        <p:nvSpPr>
          <p:cNvPr id="24" name="TextBox 23">
            <a:extLst>
              <a:ext uri="{FF2B5EF4-FFF2-40B4-BE49-F238E27FC236}">
                <a16:creationId xmlns:a16="http://schemas.microsoft.com/office/drawing/2014/main" id="{19EE6220-7444-4095-90D7-FA80AD826FCD}"/>
              </a:ext>
            </a:extLst>
          </p:cNvPr>
          <p:cNvSpPr txBox="1"/>
          <p:nvPr/>
        </p:nvSpPr>
        <p:spPr>
          <a:xfrm>
            <a:off x="504900" y="5744971"/>
            <a:ext cx="9086850" cy="646331"/>
          </a:xfrm>
          <a:prstGeom prst="rect">
            <a:avLst/>
          </a:prstGeom>
          <a:noFill/>
        </p:spPr>
        <p:txBody>
          <a:bodyPr wrap="square" rtlCol="0">
            <a:spAutoFit/>
          </a:bodyPr>
          <a:lstStyle/>
          <a:p>
            <a:r>
              <a:rPr lang="en-US" dirty="0"/>
              <a:t>Index – </a:t>
            </a:r>
            <a:r>
              <a:rPr lang="he-IL" dirty="0"/>
              <a:t>אוסף מסמכים להם מאפיינים דומים</a:t>
            </a:r>
          </a:p>
          <a:p>
            <a:r>
              <a:rPr lang="en-US" dirty="0"/>
              <a:t>Shard</a:t>
            </a:r>
            <a:r>
              <a:rPr lang="he-IL" dirty="0"/>
              <a:t> </a:t>
            </a:r>
            <a:r>
              <a:rPr lang="en-US" dirty="0"/>
              <a:t>– </a:t>
            </a:r>
            <a:r>
              <a:rPr lang="he-IL" dirty="0"/>
              <a:t>יחידת נתונים פיזית המכילה חלק מהנתונים</a:t>
            </a:r>
            <a:endParaRPr lang="en-US" dirty="0"/>
          </a:p>
        </p:txBody>
      </p:sp>
      <p:sp>
        <p:nvSpPr>
          <p:cNvPr id="25" name="Oval 24">
            <a:extLst>
              <a:ext uri="{FF2B5EF4-FFF2-40B4-BE49-F238E27FC236}">
                <a16:creationId xmlns:a16="http://schemas.microsoft.com/office/drawing/2014/main" id="{416BE7B4-9322-4D3A-A91E-AFF556320CEA}"/>
              </a:ext>
            </a:extLst>
          </p:cNvPr>
          <p:cNvSpPr/>
          <p:nvPr/>
        </p:nvSpPr>
        <p:spPr>
          <a:xfrm>
            <a:off x="3888589" y="4880275"/>
            <a:ext cx="1340635" cy="428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Shard-P</a:t>
            </a:r>
          </a:p>
        </p:txBody>
      </p:sp>
      <p:sp>
        <p:nvSpPr>
          <p:cNvPr id="26" name="Oval 25">
            <a:extLst>
              <a:ext uri="{FF2B5EF4-FFF2-40B4-BE49-F238E27FC236}">
                <a16:creationId xmlns:a16="http://schemas.microsoft.com/office/drawing/2014/main" id="{778B2B9D-457A-4CE3-B134-36FC01D6140F}"/>
              </a:ext>
            </a:extLst>
          </p:cNvPr>
          <p:cNvSpPr/>
          <p:nvPr/>
        </p:nvSpPr>
        <p:spPr>
          <a:xfrm>
            <a:off x="5284557" y="4910781"/>
            <a:ext cx="1440678" cy="42862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Shard-C</a:t>
            </a:r>
          </a:p>
        </p:txBody>
      </p:sp>
      <p:sp>
        <p:nvSpPr>
          <p:cNvPr id="27" name="Rectangle: Rounded Corners 26">
            <a:extLst>
              <a:ext uri="{FF2B5EF4-FFF2-40B4-BE49-F238E27FC236}">
                <a16:creationId xmlns:a16="http://schemas.microsoft.com/office/drawing/2014/main" id="{DB0CC42F-FF2F-4CE5-B9FB-DF7DF38FC3EA}"/>
              </a:ext>
            </a:extLst>
          </p:cNvPr>
          <p:cNvSpPr/>
          <p:nvPr/>
        </p:nvSpPr>
        <p:spPr>
          <a:xfrm>
            <a:off x="6941355" y="3000375"/>
            <a:ext cx="2975372" cy="2581276"/>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l"/>
            <a:r>
              <a:rPr lang="en-US" dirty="0"/>
              <a:t>Index phones</a:t>
            </a:r>
          </a:p>
        </p:txBody>
      </p:sp>
      <p:sp>
        <p:nvSpPr>
          <p:cNvPr id="28" name="Oval 27">
            <a:extLst>
              <a:ext uri="{FF2B5EF4-FFF2-40B4-BE49-F238E27FC236}">
                <a16:creationId xmlns:a16="http://schemas.microsoft.com/office/drawing/2014/main" id="{2D53F009-9D8F-409D-8F2A-9CBFDB24B1DC}"/>
              </a:ext>
            </a:extLst>
          </p:cNvPr>
          <p:cNvSpPr/>
          <p:nvPr/>
        </p:nvSpPr>
        <p:spPr>
          <a:xfrm>
            <a:off x="8509398" y="3421407"/>
            <a:ext cx="1407329" cy="428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Shard-C</a:t>
            </a:r>
          </a:p>
        </p:txBody>
      </p:sp>
      <p:sp>
        <p:nvSpPr>
          <p:cNvPr id="29" name="Oval 28">
            <a:extLst>
              <a:ext uri="{FF2B5EF4-FFF2-40B4-BE49-F238E27FC236}">
                <a16:creationId xmlns:a16="http://schemas.microsoft.com/office/drawing/2014/main" id="{C955C7E2-8208-4D3C-83ED-7C10E3B0AEC2}"/>
              </a:ext>
            </a:extLst>
          </p:cNvPr>
          <p:cNvSpPr/>
          <p:nvPr/>
        </p:nvSpPr>
        <p:spPr>
          <a:xfrm>
            <a:off x="7088983" y="3440781"/>
            <a:ext cx="1328737" cy="428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Shard-P</a:t>
            </a:r>
          </a:p>
        </p:txBody>
      </p:sp>
      <p:sp>
        <p:nvSpPr>
          <p:cNvPr id="30" name="Oval 29">
            <a:extLst>
              <a:ext uri="{FF2B5EF4-FFF2-40B4-BE49-F238E27FC236}">
                <a16:creationId xmlns:a16="http://schemas.microsoft.com/office/drawing/2014/main" id="{2D685431-CD41-4B3C-8101-1537DAD3981B}"/>
              </a:ext>
            </a:extLst>
          </p:cNvPr>
          <p:cNvSpPr/>
          <p:nvPr/>
        </p:nvSpPr>
        <p:spPr>
          <a:xfrm>
            <a:off x="7038994" y="4073549"/>
            <a:ext cx="1340635" cy="42862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Shard-P</a:t>
            </a:r>
          </a:p>
        </p:txBody>
      </p:sp>
      <p:sp>
        <p:nvSpPr>
          <p:cNvPr id="31" name="Oval 30">
            <a:extLst>
              <a:ext uri="{FF2B5EF4-FFF2-40B4-BE49-F238E27FC236}">
                <a16:creationId xmlns:a16="http://schemas.microsoft.com/office/drawing/2014/main" id="{F434D4E7-6B1D-43F7-B85C-657923E8DA7E}"/>
              </a:ext>
            </a:extLst>
          </p:cNvPr>
          <p:cNvSpPr/>
          <p:nvPr/>
        </p:nvSpPr>
        <p:spPr>
          <a:xfrm>
            <a:off x="8510593" y="4063701"/>
            <a:ext cx="1440678" cy="42862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Shard-C</a:t>
            </a:r>
          </a:p>
        </p:txBody>
      </p:sp>
      <p:sp>
        <p:nvSpPr>
          <p:cNvPr id="33" name="Oval 32">
            <a:extLst>
              <a:ext uri="{FF2B5EF4-FFF2-40B4-BE49-F238E27FC236}">
                <a16:creationId xmlns:a16="http://schemas.microsoft.com/office/drawing/2014/main" id="{02CE8FB6-9FC5-4747-9366-95D675A2EA72}"/>
              </a:ext>
            </a:extLst>
          </p:cNvPr>
          <p:cNvSpPr/>
          <p:nvPr/>
        </p:nvSpPr>
        <p:spPr>
          <a:xfrm>
            <a:off x="8425437" y="4920951"/>
            <a:ext cx="1440678" cy="42862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Shard-C</a:t>
            </a:r>
          </a:p>
        </p:txBody>
      </p:sp>
      <p:sp>
        <p:nvSpPr>
          <p:cNvPr id="34" name="Oval 33">
            <a:extLst>
              <a:ext uri="{FF2B5EF4-FFF2-40B4-BE49-F238E27FC236}">
                <a16:creationId xmlns:a16="http://schemas.microsoft.com/office/drawing/2014/main" id="{C90FA155-11BA-4682-97A9-387DD82F30FE}"/>
              </a:ext>
            </a:extLst>
          </p:cNvPr>
          <p:cNvSpPr/>
          <p:nvPr/>
        </p:nvSpPr>
        <p:spPr>
          <a:xfrm>
            <a:off x="7002048" y="4929187"/>
            <a:ext cx="1340635" cy="42862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Shard-P</a:t>
            </a:r>
          </a:p>
        </p:txBody>
      </p:sp>
    </p:spTree>
    <p:extLst>
      <p:ext uri="{BB962C8B-B14F-4D97-AF65-F5344CB8AC3E}">
        <p14:creationId xmlns:p14="http://schemas.microsoft.com/office/powerpoint/2010/main" val="91517580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AB29C5-CB39-4E48-9456-03DDB5ADDB07}"/>
              </a:ext>
            </a:extLst>
          </p:cNvPr>
          <p:cNvSpPr>
            <a:spLocks noGrp="1"/>
          </p:cNvSpPr>
          <p:nvPr>
            <p:ph type="title"/>
          </p:nvPr>
        </p:nvSpPr>
        <p:spPr>
          <a:xfrm>
            <a:off x="953742" y="103804"/>
            <a:ext cx="10095255" cy="1303867"/>
          </a:xfrm>
        </p:spPr>
        <p:txBody>
          <a:bodyPr>
            <a:noAutofit/>
          </a:bodyPr>
          <a:lstStyle/>
          <a:p>
            <a:pPr rtl="1"/>
            <a:r>
              <a:rPr lang="en-US" sz="4400" dirty="0"/>
              <a:t>E</a:t>
            </a:r>
            <a:r>
              <a:rPr lang="en-US" dirty="0"/>
              <a:t>lastic search – Definition </a:t>
            </a:r>
            <a:endParaRPr lang="en-US" sz="4300" dirty="0">
              <a:solidFill>
                <a:schemeClr val="tx1"/>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8" name="תמונה 7">
            <a:extLst>
              <a:ext uri="{FF2B5EF4-FFF2-40B4-BE49-F238E27FC236}">
                <a16:creationId xmlns:a16="http://schemas.microsoft.com/office/drawing/2014/main" id="{2C97C2EE-6E4B-4D71-9BD6-1CEBBE774186}"/>
              </a:ext>
            </a:extLst>
          </p:cNvPr>
          <p:cNvPicPr/>
          <p:nvPr/>
        </p:nvPicPr>
        <p:blipFill>
          <a:blip r:embed="rId3"/>
          <a:stretch>
            <a:fillRect/>
          </a:stretch>
        </p:blipFill>
        <p:spPr>
          <a:xfrm>
            <a:off x="3440820" y="1812131"/>
            <a:ext cx="5310360" cy="3233738"/>
          </a:xfrm>
          <a:prstGeom prst="rect">
            <a:avLst/>
          </a:prstGeom>
          <a:ln w="38100">
            <a:solidFill>
              <a:schemeClr val="tx1"/>
            </a:solidFill>
          </a:ln>
        </p:spPr>
      </p:pic>
    </p:spTree>
    <p:extLst>
      <p:ext uri="{BB962C8B-B14F-4D97-AF65-F5344CB8AC3E}">
        <p14:creationId xmlns:p14="http://schemas.microsoft.com/office/powerpoint/2010/main" val="1000748534"/>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אורגני">
  <a:themeElements>
    <a:clrScheme name="כחול">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אורגני">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אורגני">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18633</TotalTime>
  <Words>8992</Words>
  <Application>Microsoft Office PowerPoint</Application>
  <PresentationFormat>מסך רחב</PresentationFormat>
  <Paragraphs>1152</Paragraphs>
  <Slides>104</Slides>
  <Notes>96</Notes>
  <HiddenSlides>10</HiddenSlides>
  <MMClips>0</MMClips>
  <ScaleCrop>false</ScaleCrop>
  <HeadingPairs>
    <vt:vector size="6" baseType="variant">
      <vt:variant>
        <vt:lpstr>גופנים בשימוש</vt:lpstr>
      </vt:variant>
      <vt:variant>
        <vt:i4>13</vt:i4>
      </vt:variant>
      <vt:variant>
        <vt:lpstr>ערכת נושא</vt:lpstr>
      </vt:variant>
      <vt:variant>
        <vt:i4>2</vt:i4>
      </vt:variant>
      <vt:variant>
        <vt:lpstr>כותרות שקופיות</vt:lpstr>
      </vt:variant>
      <vt:variant>
        <vt:i4>104</vt:i4>
      </vt:variant>
    </vt:vector>
  </HeadingPairs>
  <TitlesOfParts>
    <vt:vector size="119" baseType="lpstr">
      <vt:lpstr>Arial</vt:lpstr>
      <vt:lpstr>Arial</vt:lpstr>
      <vt:lpstr>Calibri</vt:lpstr>
      <vt:lpstr>Calibri Light</vt:lpstr>
      <vt:lpstr>Courier New</vt:lpstr>
      <vt:lpstr>David</vt:lpstr>
      <vt:lpstr>Garamond</vt:lpstr>
      <vt:lpstr>Helvetica</vt:lpstr>
      <vt:lpstr>Open Sans Hebrew</vt:lpstr>
      <vt:lpstr>Symbol</vt:lpstr>
      <vt:lpstr>Times New Roman</vt:lpstr>
      <vt:lpstr>Wingdings</vt:lpstr>
      <vt:lpstr>Wingdings 2</vt:lpstr>
      <vt:lpstr>ערכת נושא Office</vt:lpstr>
      <vt:lpstr>אורגני</vt:lpstr>
      <vt:lpstr>NoSQL</vt:lpstr>
      <vt:lpstr>For starters…..</vt:lpstr>
      <vt:lpstr>NoSQL</vt:lpstr>
      <vt:lpstr>Reminder – Big Data Problem </vt:lpstr>
      <vt:lpstr>What we gain ?</vt:lpstr>
      <vt:lpstr>RDBMS </vt:lpstr>
      <vt:lpstr>Relational DB - Example </vt:lpstr>
      <vt:lpstr>Reminder RDBNS</vt:lpstr>
      <vt:lpstr>ACID Principals</vt:lpstr>
      <vt:lpstr>RDBMS scaling</vt:lpstr>
      <vt:lpstr>RDBMS vertically scaling</vt:lpstr>
      <vt:lpstr>RDBMS vertically scaling</vt:lpstr>
      <vt:lpstr>RDBMS vertically scaling</vt:lpstr>
      <vt:lpstr>Scale up</vt:lpstr>
      <vt:lpstr>SQL Attributes</vt:lpstr>
      <vt:lpstr>Selecting Relational DB </vt:lpstr>
      <vt:lpstr>RDBMS Bad News </vt:lpstr>
      <vt:lpstr>RDBMS in Big Data World – what you can do</vt:lpstr>
      <vt:lpstr>NoSQL in Big Data</vt:lpstr>
      <vt:lpstr>NoSQL</vt:lpstr>
      <vt:lpstr>NoSQL - Types</vt:lpstr>
      <vt:lpstr>NoSQL - Types</vt:lpstr>
      <vt:lpstr>Key - Value  - Overview</vt:lpstr>
      <vt:lpstr>Key - Value  - Overview</vt:lpstr>
      <vt:lpstr>Key - Value  - Overview</vt:lpstr>
      <vt:lpstr>Key - Value  - Overview</vt:lpstr>
      <vt:lpstr>Key - Value  - Working method</vt:lpstr>
      <vt:lpstr>Key - Value  - Why?</vt:lpstr>
      <vt:lpstr>Redis  - Overview</vt:lpstr>
      <vt:lpstr>Redis – Architecture </vt:lpstr>
      <vt:lpstr>Redis  - Use cases</vt:lpstr>
      <vt:lpstr>Redis  - Use cases</vt:lpstr>
      <vt:lpstr>Redis  - Use cases</vt:lpstr>
      <vt:lpstr>Redis - Types?</vt:lpstr>
      <vt:lpstr>Redis - Types?</vt:lpstr>
      <vt:lpstr>Redis - How?</vt:lpstr>
      <vt:lpstr>Redis - Example</vt:lpstr>
      <vt:lpstr>Redis - Example</vt:lpstr>
      <vt:lpstr>Redis - Example</vt:lpstr>
      <vt:lpstr>Redis – Real World</vt:lpstr>
      <vt:lpstr>Document DB - Overview</vt:lpstr>
      <vt:lpstr>Document DB - Overview</vt:lpstr>
      <vt:lpstr>Document DB - Overview</vt:lpstr>
      <vt:lpstr>Document DB VS Keys - value</vt:lpstr>
      <vt:lpstr>Document DB VS SQL</vt:lpstr>
      <vt:lpstr>Document DB – Example </vt:lpstr>
      <vt:lpstr>Document DB – Example </vt:lpstr>
      <vt:lpstr>Document DB – Design  </vt:lpstr>
      <vt:lpstr>Document DB – relations  </vt:lpstr>
      <vt:lpstr>Document DB – relations  </vt:lpstr>
      <vt:lpstr>Document DB – relations  </vt:lpstr>
      <vt:lpstr>Document DB – solution  </vt:lpstr>
      <vt:lpstr>Mongo DB– Overview  </vt:lpstr>
      <vt:lpstr>Mongo DB– Replication  </vt:lpstr>
      <vt:lpstr>Mongo DB– Sharding  </vt:lpstr>
      <vt:lpstr>Mongo DB– scaling architect   </vt:lpstr>
      <vt:lpstr>Mongo DB– Advantage</vt:lpstr>
      <vt:lpstr>Document DB VS SQL</vt:lpstr>
      <vt:lpstr>Document DB VS SQL</vt:lpstr>
      <vt:lpstr>Document DB VS SQL</vt:lpstr>
      <vt:lpstr>Document DB VS SQL</vt:lpstr>
      <vt:lpstr>Document DB VS SQL</vt:lpstr>
      <vt:lpstr>Document DB VS SQL</vt:lpstr>
      <vt:lpstr>Document DB VS SQL</vt:lpstr>
      <vt:lpstr>Document DB VS SQL</vt:lpstr>
      <vt:lpstr>Document DB  - Real Example</vt:lpstr>
      <vt:lpstr>Document DB  - Real Example</vt:lpstr>
      <vt:lpstr>Document DB  - Real Example</vt:lpstr>
      <vt:lpstr>Document DB  - Example</vt:lpstr>
      <vt:lpstr>Columnar DB – Overview </vt:lpstr>
      <vt:lpstr>Columnar DB – Overview </vt:lpstr>
      <vt:lpstr>Cassandra DB – Overview </vt:lpstr>
      <vt:lpstr>Cassandra DB – Architect  </vt:lpstr>
      <vt:lpstr>Cassandra DB – Architect  </vt:lpstr>
      <vt:lpstr>Cassandra DB – Architect  </vt:lpstr>
      <vt:lpstr>Cassandra DB – Example  </vt:lpstr>
      <vt:lpstr>Graph DB – Overview  </vt:lpstr>
      <vt:lpstr>Graph DB – Overview  </vt:lpstr>
      <vt:lpstr>Graph DB – Overview  </vt:lpstr>
      <vt:lpstr>Graph DB – Example  </vt:lpstr>
      <vt:lpstr>Graph DB – Example  </vt:lpstr>
      <vt:lpstr>Neo4j – Overview   </vt:lpstr>
      <vt:lpstr>Neo4j – Overview   </vt:lpstr>
      <vt:lpstr>Neo4j– Example  </vt:lpstr>
      <vt:lpstr>Cyber – Example   </vt:lpstr>
      <vt:lpstr>Cyber – Example   </vt:lpstr>
      <vt:lpstr>מצגת של PowerPoint‏</vt:lpstr>
      <vt:lpstr>NoSQL CAP Theory</vt:lpstr>
      <vt:lpstr>Example </vt:lpstr>
      <vt:lpstr>Example </vt:lpstr>
      <vt:lpstr>Example </vt:lpstr>
      <vt:lpstr>Choosing the Write DB</vt:lpstr>
      <vt:lpstr>Choosing the Write DB</vt:lpstr>
      <vt:lpstr>מהו מנוע אחזור מידע?</vt:lpstr>
      <vt:lpstr>מצגת של PowerPoint‏</vt:lpstr>
      <vt:lpstr>Elastic search - Overview</vt:lpstr>
      <vt:lpstr>Elastic search – Search process</vt:lpstr>
      <vt:lpstr>מצגת של PowerPoint‏</vt:lpstr>
      <vt:lpstr>Elastic search – Definition </vt:lpstr>
      <vt:lpstr>ארכיטקטורת ELK</vt:lpstr>
      <vt:lpstr>Kibana</vt:lpstr>
      <vt:lpstr>Elastic search – Use Cases </vt:lpstr>
      <vt:lpstr>Elastic search – Life Cycle  </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dc:title>
  <dc:creator>gilad shapira</dc:creator>
  <cp:lastModifiedBy>Jbt</cp:lastModifiedBy>
  <cp:revision>21</cp:revision>
  <dcterms:created xsi:type="dcterms:W3CDTF">2020-10-29T13:37:22Z</dcterms:created>
  <dcterms:modified xsi:type="dcterms:W3CDTF">2022-12-13T11:10:21Z</dcterms:modified>
</cp:coreProperties>
</file>